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>
        <p:scale>
          <a:sx n="30" d="100"/>
          <a:sy n="30" d="100"/>
        </p:scale>
        <p:origin x="1288" y="14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1" i="0">
                <a:solidFill>
                  <a:srgbClr val="6A2F8F"/>
                </a:solidFill>
                <a:latin typeface="HelveticaNowDisplay-XBd"/>
                <a:cs typeface="HelveticaNowDisplay-XB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rgbClr val="6A2F8F"/>
                </a:solidFill>
                <a:latin typeface="HelveticaNowDisplay-XBd"/>
                <a:cs typeface="HelveticaNowDisplay-XB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rgbClr val="6A2F8F"/>
                </a:solidFill>
                <a:latin typeface="HelveticaNowDisplay-XBd"/>
                <a:cs typeface="HelveticaNowDisplay-XB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5481" y="1716274"/>
            <a:ext cx="7586345" cy="152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1" i="0">
                <a:solidFill>
                  <a:srgbClr val="6A2F8F"/>
                </a:solidFill>
                <a:latin typeface="HelveticaNowDisplay-XBd"/>
                <a:cs typeface="HelveticaNowDisplay-XB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3">
            <a:extLst>
              <a:ext uri="{FF2B5EF4-FFF2-40B4-BE49-F238E27FC236}">
                <a16:creationId xmlns:a16="http://schemas.microsoft.com/office/drawing/2014/main" id="{850B1D70-EAC2-9F35-7760-E72F1C4D44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26"/>
            <a:ext cx="20104099" cy="11342651"/>
          </a:xfrm>
          <a:prstGeom prst="rect">
            <a:avLst/>
          </a:prstGeom>
        </p:spPr>
      </p:pic>
      <p:sp>
        <p:nvSpPr>
          <p:cNvPr id="42" name="object 40">
            <a:extLst>
              <a:ext uri="{FF2B5EF4-FFF2-40B4-BE49-F238E27FC236}">
                <a16:creationId xmlns:a16="http://schemas.microsoft.com/office/drawing/2014/main" id="{5308DF5F-4F07-FF1F-FC92-D7BA81194534}"/>
              </a:ext>
            </a:extLst>
          </p:cNvPr>
          <p:cNvSpPr/>
          <p:nvPr/>
        </p:nvSpPr>
        <p:spPr>
          <a:xfrm>
            <a:off x="0" y="7149248"/>
            <a:ext cx="8903335" cy="4159885"/>
          </a:xfrm>
          <a:custGeom>
            <a:avLst/>
            <a:gdLst/>
            <a:ahLst/>
            <a:cxnLst/>
            <a:rect l="l" t="t" r="r" b="b"/>
            <a:pathLst>
              <a:path w="8903335" h="4159884">
                <a:moveTo>
                  <a:pt x="177699" y="0"/>
                </a:moveTo>
                <a:lnTo>
                  <a:pt x="130549" y="770"/>
                </a:lnTo>
                <a:lnTo>
                  <a:pt x="83573" y="3080"/>
                </a:lnTo>
                <a:lnTo>
                  <a:pt x="36658" y="6963"/>
                </a:lnTo>
                <a:lnTo>
                  <a:pt x="0" y="11262"/>
                </a:lnTo>
                <a:lnTo>
                  <a:pt x="0" y="4159308"/>
                </a:lnTo>
                <a:lnTo>
                  <a:pt x="8902845" y="4159308"/>
                </a:lnTo>
                <a:lnTo>
                  <a:pt x="8901696" y="4131573"/>
                </a:lnTo>
                <a:lnTo>
                  <a:pt x="8897920" y="4082022"/>
                </a:lnTo>
                <a:lnTo>
                  <a:pt x="8892462" y="4032661"/>
                </a:lnTo>
                <a:lnTo>
                  <a:pt x="8885358" y="3983528"/>
                </a:lnTo>
                <a:lnTo>
                  <a:pt x="8876642" y="3934657"/>
                </a:lnTo>
                <a:lnTo>
                  <a:pt x="8866347" y="3886085"/>
                </a:lnTo>
                <a:lnTo>
                  <a:pt x="8854510" y="3837849"/>
                </a:lnTo>
                <a:lnTo>
                  <a:pt x="8841163" y="3789984"/>
                </a:lnTo>
                <a:lnTo>
                  <a:pt x="8826342" y="3742527"/>
                </a:lnTo>
                <a:lnTo>
                  <a:pt x="8810081" y="3695514"/>
                </a:lnTo>
                <a:lnTo>
                  <a:pt x="8792414" y="3648981"/>
                </a:lnTo>
                <a:lnTo>
                  <a:pt x="8773376" y="3602964"/>
                </a:lnTo>
                <a:lnTo>
                  <a:pt x="8753002" y="3557499"/>
                </a:lnTo>
                <a:lnTo>
                  <a:pt x="8731326" y="3512624"/>
                </a:lnTo>
                <a:lnTo>
                  <a:pt x="8708381" y="3468373"/>
                </a:lnTo>
                <a:lnTo>
                  <a:pt x="8684204" y="3424783"/>
                </a:lnTo>
                <a:lnTo>
                  <a:pt x="8658828" y="3381890"/>
                </a:lnTo>
                <a:lnTo>
                  <a:pt x="8632287" y="3339731"/>
                </a:lnTo>
                <a:lnTo>
                  <a:pt x="8604617" y="3298341"/>
                </a:lnTo>
                <a:lnTo>
                  <a:pt x="8575851" y="3257757"/>
                </a:lnTo>
                <a:lnTo>
                  <a:pt x="8546025" y="3218015"/>
                </a:lnTo>
                <a:lnTo>
                  <a:pt x="8515172" y="3179151"/>
                </a:lnTo>
                <a:lnTo>
                  <a:pt x="8483326" y="3141201"/>
                </a:lnTo>
                <a:lnTo>
                  <a:pt x="8450524" y="3104201"/>
                </a:lnTo>
                <a:lnTo>
                  <a:pt x="8400224" y="3051229"/>
                </a:lnTo>
                <a:lnTo>
                  <a:pt x="8347773" y="3000393"/>
                </a:lnTo>
                <a:lnTo>
                  <a:pt x="8311134" y="2967164"/>
                </a:lnTo>
                <a:lnTo>
                  <a:pt x="8273784" y="2934892"/>
                </a:lnTo>
                <a:lnTo>
                  <a:pt x="8235742" y="2903567"/>
                </a:lnTo>
                <a:lnTo>
                  <a:pt x="8197030" y="2873176"/>
                </a:lnTo>
                <a:lnTo>
                  <a:pt x="8157668" y="2843708"/>
                </a:lnTo>
                <a:lnTo>
                  <a:pt x="8117679" y="2815149"/>
                </a:lnTo>
                <a:lnTo>
                  <a:pt x="8077082" y="2787489"/>
                </a:lnTo>
                <a:lnTo>
                  <a:pt x="8035898" y="2760715"/>
                </a:lnTo>
                <a:lnTo>
                  <a:pt x="7994149" y="2734815"/>
                </a:lnTo>
                <a:lnTo>
                  <a:pt x="7951856" y="2709777"/>
                </a:lnTo>
                <a:lnTo>
                  <a:pt x="7909039" y="2685589"/>
                </a:lnTo>
                <a:lnTo>
                  <a:pt x="7865720" y="2662239"/>
                </a:lnTo>
                <a:lnTo>
                  <a:pt x="7821919" y="2639715"/>
                </a:lnTo>
                <a:lnTo>
                  <a:pt x="7777658" y="2618005"/>
                </a:lnTo>
                <a:lnTo>
                  <a:pt x="7732957" y="2597097"/>
                </a:lnTo>
                <a:lnTo>
                  <a:pt x="7687837" y="2576980"/>
                </a:lnTo>
                <a:lnTo>
                  <a:pt x="7642320" y="2557640"/>
                </a:lnTo>
                <a:lnTo>
                  <a:pt x="7596425" y="2539066"/>
                </a:lnTo>
                <a:lnTo>
                  <a:pt x="7550175" y="2521245"/>
                </a:lnTo>
                <a:lnTo>
                  <a:pt x="7503591" y="2504167"/>
                </a:lnTo>
                <a:lnTo>
                  <a:pt x="7456692" y="2487819"/>
                </a:lnTo>
                <a:lnTo>
                  <a:pt x="7409500" y="2472188"/>
                </a:lnTo>
                <a:lnTo>
                  <a:pt x="7362037" y="2457263"/>
                </a:lnTo>
                <a:lnTo>
                  <a:pt x="7314322" y="2443032"/>
                </a:lnTo>
                <a:lnTo>
                  <a:pt x="7266378" y="2429482"/>
                </a:lnTo>
                <a:lnTo>
                  <a:pt x="7218224" y="2416603"/>
                </a:lnTo>
                <a:lnTo>
                  <a:pt x="7169882" y="2404381"/>
                </a:lnTo>
                <a:lnTo>
                  <a:pt x="7121373" y="2392804"/>
                </a:lnTo>
                <a:lnTo>
                  <a:pt x="7072718" y="2381862"/>
                </a:lnTo>
                <a:lnTo>
                  <a:pt x="7023938" y="2371541"/>
                </a:lnTo>
                <a:lnTo>
                  <a:pt x="6975054" y="2361829"/>
                </a:lnTo>
                <a:lnTo>
                  <a:pt x="6926086" y="2352715"/>
                </a:lnTo>
                <a:lnTo>
                  <a:pt x="6877056" y="2344187"/>
                </a:lnTo>
                <a:lnTo>
                  <a:pt x="6827984" y="2336232"/>
                </a:lnTo>
                <a:lnTo>
                  <a:pt x="6778893" y="2328839"/>
                </a:lnTo>
                <a:lnTo>
                  <a:pt x="6729801" y="2321995"/>
                </a:lnTo>
                <a:lnTo>
                  <a:pt x="6628750" y="2309468"/>
                </a:lnTo>
                <a:lnTo>
                  <a:pt x="6527549" y="2298818"/>
                </a:lnTo>
                <a:lnTo>
                  <a:pt x="6426210" y="2289872"/>
                </a:lnTo>
                <a:lnTo>
                  <a:pt x="6324747" y="2282456"/>
                </a:lnTo>
                <a:lnTo>
                  <a:pt x="6172351" y="2273822"/>
                </a:lnTo>
                <a:lnTo>
                  <a:pt x="5968847" y="2266043"/>
                </a:lnTo>
                <a:lnTo>
                  <a:pt x="5102429" y="2249599"/>
                </a:lnTo>
                <a:lnTo>
                  <a:pt x="4898757" y="2242032"/>
                </a:lnTo>
                <a:lnTo>
                  <a:pt x="4745767" y="2233482"/>
                </a:lnTo>
                <a:lnTo>
                  <a:pt x="4643708" y="2226087"/>
                </a:lnTo>
                <a:lnTo>
                  <a:pt x="4541712" y="2217158"/>
                </a:lnTo>
                <a:lnTo>
                  <a:pt x="4439879" y="2206542"/>
                </a:lnTo>
                <a:lnTo>
                  <a:pt x="4338309" y="2194085"/>
                </a:lnTo>
                <a:lnTo>
                  <a:pt x="4287653" y="2187118"/>
                </a:lnTo>
                <a:lnTo>
                  <a:pt x="4237101" y="2179634"/>
                </a:lnTo>
                <a:lnTo>
                  <a:pt x="4186663" y="2171613"/>
                </a:lnTo>
                <a:lnTo>
                  <a:pt x="4136354" y="2163037"/>
                </a:lnTo>
                <a:lnTo>
                  <a:pt x="4086185" y="2153885"/>
                </a:lnTo>
                <a:lnTo>
                  <a:pt x="4036169" y="2144140"/>
                </a:lnTo>
                <a:lnTo>
                  <a:pt x="3986318" y="2133781"/>
                </a:lnTo>
                <a:lnTo>
                  <a:pt x="3936645" y="2122789"/>
                </a:lnTo>
                <a:lnTo>
                  <a:pt x="3887162" y="2111147"/>
                </a:lnTo>
                <a:lnTo>
                  <a:pt x="3837882" y="2098833"/>
                </a:lnTo>
                <a:lnTo>
                  <a:pt x="3788817" y="2085830"/>
                </a:lnTo>
                <a:lnTo>
                  <a:pt x="3739979" y="2072118"/>
                </a:lnTo>
                <a:lnTo>
                  <a:pt x="3691382" y="2057678"/>
                </a:lnTo>
                <a:lnTo>
                  <a:pt x="3643036" y="2042491"/>
                </a:lnTo>
                <a:lnTo>
                  <a:pt x="3594956" y="2026537"/>
                </a:lnTo>
                <a:lnTo>
                  <a:pt x="3547153" y="2009798"/>
                </a:lnTo>
                <a:lnTo>
                  <a:pt x="3499640" y="1992254"/>
                </a:lnTo>
                <a:lnTo>
                  <a:pt x="3452428" y="1973887"/>
                </a:lnTo>
                <a:lnTo>
                  <a:pt x="3405532" y="1954677"/>
                </a:lnTo>
                <a:lnTo>
                  <a:pt x="3358963" y="1934604"/>
                </a:lnTo>
                <a:lnTo>
                  <a:pt x="3312733" y="1913651"/>
                </a:lnTo>
                <a:lnTo>
                  <a:pt x="3266856" y="1891797"/>
                </a:lnTo>
                <a:lnTo>
                  <a:pt x="3221343" y="1869024"/>
                </a:lnTo>
                <a:lnTo>
                  <a:pt x="3176341" y="1845398"/>
                </a:lnTo>
                <a:lnTo>
                  <a:pt x="3131880" y="1820969"/>
                </a:lnTo>
                <a:lnTo>
                  <a:pt x="3087938" y="1795768"/>
                </a:lnTo>
                <a:lnTo>
                  <a:pt x="3044494" y="1769826"/>
                </a:lnTo>
                <a:lnTo>
                  <a:pt x="3001527" y="1743175"/>
                </a:lnTo>
                <a:lnTo>
                  <a:pt x="2959015" y="1715845"/>
                </a:lnTo>
                <a:lnTo>
                  <a:pt x="2916938" y="1687868"/>
                </a:lnTo>
                <a:lnTo>
                  <a:pt x="2875274" y="1659274"/>
                </a:lnTo>
                <a:lnTo>
                  <a:pt x="2834002" y="1630095"/>
                </a:lnTo>
                <a:lnTo>
                  <a:pt x="2793101" y="1600361"/>
                </a:lnTo>
                <a:lnTo>
                  <a:pt x="2752550" y="1570105"/>
                </a:lnTo>
                <a:lnTo>
                  <a:pt x="2712326" y="1539356"/>
                </a:lnTo>
                <a:lnTo>
                  <a:pt x="2672410" y="1508146"/>
                </a:lnTo>
                <a:lnTo>
                  <a:pt x="2632779" y="1476506"/>
                </a:lnTo>
                <a:lnTo>
                  <a:pt x="2593414" y="1444467"/>
                </a:lnTo>
                <a:lnTo>
                  <a:pt x="2554291" y="1412060"/>
                </a:lnTo>
                <a:lnTo>
                  <a:pt x="2515391" y="1379316"/>
                </a:lnTo>
                <a:lnTo>
                  <a:pt x="2476692" y="1346266"/>
                </a:lnTo>
                <a:lnTo>
                  <a:pt x="2399811" y="1279374"/>
                </a:lnTo>
                <a:lnTo>
                  <a:pt x="2285468" y="1177517"/>
                </a:lnTo>
                <a:lnTo>
                  <a:pt x="1982237" y="902922"/>
                </a:lnTo>
                <a:lnTo>
                  <a:pt x="1905894" y="834943"/>
                </a:lnTo>
                <a:lnTo>
                  <a:pt x="1828996" y="767727"/>
                </a:lnTo>
                <a:lnTo>
                  <a:pt x="1790286" y="734484"/>
                </a:lnTo>
                <a:lnTo>
                  <a:pt x="1751374" y="701525"/>
                </a:lnTo>
                <a:lnTo>
                  <a:pt x="1712239" y="668882"/>
                </a:lnTo>
                <a:lnTo>
                  <a:pt x="1672859" y="636585"/>
                </a:lnTo>
                <a:lnTo>
                  <a:pt x="1633213" y="604665"/>
                </a:lnTo>
                <a:lnTo>
                  <a:pt x="1595037" y="574626"/>
                </a:lnTo>
                <a:lnTo>
                  <a:pt x="1556303" y="544951"/>
                </a:lnTo>
                <a:lnTo>
                  <a:pt x="1517027" y="515677"/>
                </a:lnTo>
                <a:lnTo>
                  <a:pt x="1477230" y="486839"/>
                </a:lnTo>
                <a:lnTo>
                  <a:pt x="1436928" y="458473"/>
                </a:lnTo>
                <a:lnTo>
                  <a:pt x="1396140" y="430614"/>
                </a:lnTo>
                <a:lnTo>
                  <a:pt x="1354884" y="403297"/>
                </a:lnTo>
                <a:lnTo>
                  <a:pt x="1313178" y="376559"/>
                </a:lnTo>
                <a:lnTo>
                  <a:pt x="1271041" y="350435"/>
                </a:lnTo>
                <a:lnTo>
                  <a:pt x="1228491" y="324960"/>
                </a:lnTo>
                <a:lnTo>
                  <a:pt x="1185545" y="300169"/>
                </a:lnTo>
                <a:lnTo>
                  <a:pt x="1142223" y="276099"/>
                </a:lnTo>
                <a:lnTo>
                  <a:pt x="1098541" y="252785"/>
                </a:lnTo>
                <a:lnTo>
                  <a:pt x="1054519" y="230263"/>
                </a:lnTo>
                <a:lnTo>
                  <a:pt x="1010175" y="208568"/>
                </a:lnTo>
                <a:lnTo>
                  <a:pt x="965526" y="187735"/>
                </a:lnTo>
                <a:lnTo>
                  <a:pt x="920592" y="167800"/>
                </a:lnTo>
                <a:lnTo>
                  <a:pt x="875389" y="148799"/>
                </a:lnTo>
                <a:lnTo>
                  <a:pt x="829937" y="130767"/>
                </a:lnTo>
                <a:lnTo>
                  <a:pt x="784253" y="113740"/>
                </a:lnTo>
                <a:lnTo>
                  <a:pt x="738355" y="97754"/>
                </a:lnTo>
                <a:lnTo>
                  <a:pt x="692263" y="82843"/>
                </a:lnTo>
                <a:lnTo>
                  <a:pt x="645994" y="69044"/>
                </a:lnTo>
                <a:lnTo>
                  <a:pt x="599565" y="56391"/>
                </a:lnTo>
                <a:lnTo>
                  <a:pt x="552997" y="44921"/>
                </a:lnTo>
                <a:lnTo>
                  <a:pt x="506305" y="34669"/>
                </a:lnTo>
                <a:lnTo>
                  <a:pt x="459510" y="25671"/>
                </a:lnTo>
                <a:lnTo>
                  <a:pt x="412628" y="17962"/>
                </a:lnTo>
                <a:lnTo>
                  <a:pt x="365679" y="11577"/>
                </a:lnTo>
                <a:lnTo>
                  <a:pt x="318679" y="6553"/>
                </a:lnTo>
                <a:lnTo>
                  <a:pt x="271648" y="2925"/>
                </a:lnTo>
                <a:lnTo>
                  <a:pt x="224604" y="728"/>
                </a:lnTo>
                <a:lnTo>
                  <a:pt x="177699" y="0"/>
                </a:lnTo>
                <a:close/>
              </a:path>
            </a:pathLst>
          </a:custGeom>
          <a:solidFill>
            <a:srgbClr val="2A4952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017BC2C-8791-8B4F-BADD-408B76C11076}"/>
              </a:ext>
            </a:extLst>
          </p:cNvPr>
          <p:cNvGrpSpPr/>
          <p:nvPr/>
        </p:nvGrpSpPr>
        <p:grpSpPr>
          <a:xfrm>
            <a:off x="2078685" y="3760931"/>
            <a:ext cx="7444847" cy="1426052"/>
            <a:chOff x="2078685" y="3760931"/>
            <a:chExt cx="7444847" cy="1426052"/>
          </a:xfrm>
        </p:grpSpPr>
        <p:pic>
          <p:nvPicPr>
            <p:cNvPr id="44" name="object 4">
              <a:extLst>
                <a:ext uri="{FF2B5EF4-FFF2-40B4-BE49-F238E27FC236}">
                  <a16:creationId xmlns:a16="http://schemas.microsoft.com/office/drawing/2014/main" id="{D98B3500-D111-AFF7-5554-D215FF1E05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1825" y="4749929"/>
              <a:ext cx="248484" cy="220751"/>
            </a:xfrm>
            <a:prstGeom prst="rect">
              <a:avLst/>
            </a:prstGeom>
          </p:spPr>
        </p:pic>
        <p:pic>
          <p:nvPicPr>
            <p:cNvPr id="45" name="object 5">
              <a:extLst>
                <a:ext uri="{FF2B5EF4-FFF2-40B4-BE49-F238E27FC236}">
                  <a16:creationId xmlns:a16="http://schemas.microsoft.com/office/drawing/2014/main" id="{E20B4DA5-B623-9AC7-543E-06D3AA165AA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0090" y="4753363"/>
              <a:ext cx="248369" cy="220772"/>
            </a:xfrm>
            <a:prstGeom prst="rect">
              <a:avLst/>
            </a:prstGeom>
          </p:spPr>
        </p:pic>
        <p:pic>
          <p:nvPicPr>
            <p:cNvPr id="46" name="object 6">
              <a:extLst>
                <a:ext uri="{FF2B5EF4-FFF2-40B4-BE49-F238E27FC236}">
                  <a16:creationId xmlns:a16="http://schemas.microsoft.com/office/drawing/2014/main" id="{1B2F1875-A7DE-2E67-2ACA-D8CA5FE9AA5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0694" y="4752798"/>
              <a:ext cx="247039" cy="220751"/>
            </a:xfrm>
            <a:prstGeom prst="rect">
              <a:avLst/>
            </a:prstGeom>
          </p:spPr>
        </p:pic>
        <p:sp>
          <p:nvSpPr>
            <p:cNvPr id="47" name="object 7">
              <a:extLst>
                <a:ext uri="{FF2B5EF4-FFF2-40B4-BE49-F238E27FC236}">
                  <a16:creationId xmlns:a16="http://schemas.microsoft.com/office/drawing/2014/main" id="{E508B8BE-26B4-305D-D949-A6334E0380A1}"/>
                </a:ext>
              </a:extLst>
            </p:cNvPr>
            <p:cNvSpPr/>
            <p:nvPr/>
          </p:nvSpPr>
          <p:spPr>
            <a:xfrm>
              <a:off x="8700549" y="4657717"/>
              <a:ext cx="116839" cy="349029"/>
            </a:xfrm>
            <a:custGeom>
              <a:avLst/>
              <a:gdLst/>
              <a:ahLst/>
              <a:cxnLst/>
              <a:rect l="l" t="t" r="r" b="b"/>
              <a:pathLst>
                <a:path w="116840" h="347979">
                  <a:moveTo>
                    <a:pt x="54448" y="0"/>
                  </a:moveTo>
                  <a:lnTo>
                    <a:pt x="115" y="0"/>
                  </a:lnTo>
                  <a:lnTo>
                    <a:pt x="0" y="240264"/>
                  </a:lnTo>
                  <a:lnTo>
                    <a:pt x="6940" y="292349"/>
                  </a:lnTo>
                  <a:lnTo>
                    <a:pt x="45989" y="338172"/>
                  </a:lnTo>
                  <a:lnTo>
                    <a:pt x="83215" y="347786"/>
                  </a:lnTo>
                  <a:lnTo>
                    <a:pt x="97356" y="347706"/>
                  </a:lnTo>
                  <a:lnTo>
                    <a:pt x="108708" y="346032"/>
                  </a:lnTo>
                  <a:lnTo>
                    <a:pt x="116436" y="343884"/>
                  </a:lnTo>
                  <a:lnTo>
                    <a:pt x="116436" y="324513"/>
                  </a:lnTo>
                  <a:lnTo>
                    <a:pt x="111289" y="325877"/>
                  </a:lnTo>
                  <a:lnTo>
                    <a:pt x="101545" y="326537"/>
                  </a:lnTo>
                  <a:lnTo>
                    <a:pt x="62242" y="303009"/>
                  </a:lnTo>
                  <a:lnTo>
                    <a:pt x="54448" y="251447"/>
                  </a:lnTo>
                  <a:lnTo>
                    <a:pt x="55143" y="218714"/>
                  </a:lnTo>
                  <a:lnTo>
                    <a:pt x="55375" y="195058"/>
                  </a:lnTo>
                  <a:lnTo>
                    <a:pt x="55143" y="169008"/>
                  </a:lnTo>
                  <a:lnTo>
                    <a:pt x="54448" y="129095"/>
                  </a:lnTo>
                  <a:lnTo>
                    <a:pt x="104310" y="129095"/>
                  </a:lnTo>
                  <a:lnTo>
                    <a:pt x="104310" y="95368"/>
                  </a:lnTo>
                  <a:lnTo>
                    <a:pt x="54448" y="95368"/>
                  </a:lnTo>
                  <a:lnTo>
                    <a:pt x="54448" y="0"/>
                  </a:lnTo>
                  <a:close/>
                </a:path>
              </a:pathLst>
            </a:custGeom>
            <a:solidFill>
              <a:srgbClr val="E6C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8">
              <a:extLst>
                <a:ext uri="{FF2B5EF4-FFF2-40B4-BE49-F238E27FC236}">
                  <a16:creationId xmlns:a16="http://schemas.microsoft.com/office/drawing/2014/main" id="{B4723078-3357-2BB6-1C9C-C165400301B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9198" y="4751526"/>
              <a:ext cx="374334" cy="222023"/>
            </a:xfrm>
            <a:prstGeom prst="rect">
              <a:avLst/>
            </a:prstGeom>
          </p:spPr>
        </p:pic>
        <p:sp>
          <p:nvSpPr>
            <p:cNvPr id="49" name="object 9">
              <a:extLst>
                <a:ext uri="{FF2B5EF4-FFF2-40B4-BE49-F238E27FC236}">
                  <a16:creationId xmlns:a16="http://schemas.microsoft.com/office/drawing/2014/main" id="{7D1EF023-13DB-E90A-35AB-8F22F70019B0}"/>
                </a:ext>
              </a:extLst>
            </p:cNvPr>
            <p:cNvSpPr/>
            <p:nvPr/>
          </p:nvSpPr>
          <p:spPr>
            <a:xfrm>
              <a:off x="2078685" y="3760931"/>
              <a:ext cx="7188834" cy="1426052"/>
            </a:xfrm>
            <a:custGeom>
              <a:avLst/>
              <a:gdLst/>
              <a:ahLst/>
              <a:cxnLst/>
              <a:rect l="l" t="t" r="r" b="b"/>
              <a:pathLst>
                <a:path w="7188834" h="1421764">
                  <a:moveTo>
                    <a:pt x="530936" y="452399"/>
                  </a:moveTo>
                  <a:lnTo>
                    <a:pt x="528104" y="411035"/>
                  </a:lnTo>
                  <a:lnTo>
                    <a:pt x="519480" y="369544"/>
                  </a:lnTo>
                  <a:lnTo>
                    <a:pt x="504913" y="328993"/>
                  </a:lnTo>
                  <a:lnTo>
                    <a:pt x="484263" y="290436"/>
                  </a:lnTo>
                  <a:lnTo>
                    <a:pt x="457377" y="254914"/>
                  </a:lnTo>
                  <a:lnTo>
                    <a:pt x="445503" y="243700"/>
                  </a:lnTo>
                  <a:lnTo>
                    <a:pt x="445503" y="452399"/>
                  </a:lnTo>
                  <a:lnTo>
                    <a:pt x="443280" y="481685"/>
                  </a:lnTo>
                  <a:lnTo>
                    <a:pt x="421970" y="548843"/>
                  </a:lnTo>
                  <a:lnTo>
                    <a:pt x="400494" y="582053"/>
                  </a:lnTo>
                  <a:lnTo>
                    <a:pt x="370217" y="611936"/>
                  </a:lnTo>
                  <a:lnTo>
                    <a:pt x="329971" y="636168"/>
                  </a:lnTo>
                  <a:lnTo>
                    <a:pt x="278536" y="652399"/>
                  </a:lnTo>
                  <a:lnTo>
                    <a:pt x="214744" y="658329"/>
                  </a:lnTo>
                  <a:lnTo>
                    <a:pt x="82994" y="658329"/>
                  </a:lnTo>
                  <a:lnTo>
                    <a:pt x="82842" y="658456"/>
                  </a:lnTo>
                  <a:lnTo>
                    <a:pt x="82842" y="242824"/>
                  </a:lnTo>
                  <a:lnTo>
                    <a:pt x="210527" y="242824"/>
                  </a:lnTo>
                  <a:lnTo>
                    <a:pt x="266992" y="247065"/>
                  </a:lnTo>
                  <a:lnTo>
                    <a:pt x="315379" y="259232"/>
                  </a:lnTo>
                  <a:lnTo>
                    <a:pt x="355854" y="278511"/>
                  </a:lnTo>
                  <a:lnTo>
                    <a:pt x="388581" y="304050"/>
                  </a:lnTo>
                  <a:lnTo>
                    <a:pt x="413740" y="335038"/>
                  </a:lnTo>
                  <a:lnTo>
                    <a:pt x="431495" y="370649"/>
                  </a:lnTo>
                  <a:lnTo>
                    <a:pt x="442023" y="410044"/>
                  </a:lnTo>
                  <a:lnTo>
                    <a:pt x="445503" y="452399"/>
                  </a:lnTo>
                  <a:lnTo>
                    <a:pt x="445503" y="243700"/>
                  </a:lnTo>
                  <a:lnTo>
                    <a:pt x="384276" y="197205"/>
                  </a:lnTo>
                  <a:lnTo>
                    <a:pt x="337756" y="177139"/>
                  </a:lnTo>
                  <a:lnTo>
                    <a:pt x="284391" y="164312"/>
                  </a:lnTo>
                  <a:lnTo>
                    <a:pt x="224015" y="159816"/>
                  </a:lnTo>
                  <a:lnTo>
                    <a:pt x="0" y="159816"/>
                  </a:lnTo>
                  <a:lnTo>
                    <a:pt x="0" y="741413"/>
                  </a:lnTo>
                  <a:lnTo>
                    <a:pt x="224866" y="741413"/>
                  </a:lnTo>
                  <a:lnTo>
                    <a:pt x="279679" y="737323"/>
                  </a:lnTo>
                  <a:lnTo>
                    <a:pt x="329768" y="725601"/>
                  </a:lnTo>
                  <a:lnTo>
                    <a:pt x="374891" y="707021"/>
                  </a:lnTo>
                  <a:lnTo>
                    <a:pt x="414807" y="682396"/>
                  </a:lnTo>
                  <a:lnTo>
                    <a:pt x="449262" y="652526"/>
                  </a:lnTo>
                  <a:lnTo>
                    <a:pt x="478002" y="618210"/>
                  </a:lnTo>
                  <a:lnTo>
                    <a:pt x="500799" y="580237"/>
                  </a:lnTo>
                  <a:lnTo>
                    <a:pt x="517372" y="539407"/>
                  </a:lnTo>
                  <a:lnTo>
                    <a:pt x="527507" y="496531"/>
                  </a:lnTo>
                  <a:lnTo>
                    <a:pt x="530936" y="452399"/>
                  </a:lnTo>
                  <a:close/>
                </a:path>
                <a:path w="7188834" h="1421764">
                  <a:moveTo>
                    <a:pt x="925017" y="409016"/>
                  </a:moveTo>
                  <a:lnTo>
                    <a:pt x="841921" y="409016"/>
                  </a:lnTo>
                  <a:lnTo>
                    <a:pt x="841921" y="492150"/>
                  </a:lnTo>
                  <a:lnTo>
                    <a:pt x="925017" y="492150"/>
                  </a:lnTo>
                  <a:lnTo>
                    <a:pt x="925017" y="409016"/>
                  </a:lnTo>
                  <a:close/>
                </a:path>
                <a:path w="7188834" h="1421764">
                  <a:moveTo>
                    <a:pt x="1007757" y="159816"/>
                  </a:moveTo>
                  <a:lnTo>
                    <a:pt x="676236" y="159816"/>
                  </a:lnTo>
                  <a:lnTo>
                    <a:pt x="676236" y="242366"/>
                  </a:lnTo>
                  <a:lnTo>
                    <a:pt x="676236" y="658926"/>
                  </a:lnTo>
                  <a:lnTo>
                    <a:pt x="676236" y="741476"/>
                  </a:lnTo>
                  <a:lnTo>
                    <a:pt x="1007757" y="741476"/>
                  </a:lnTo>
                  <a:lnTo>
                    <a:pt x="1007757" y="658926"/>
                  </a:lnTo>
                  <a:lnTo>
                    <a:pt x="759028" y="658926"/>
                  </a:lnTo>
                  <a:lnTo>
                    <a:pt x="759028" y="242366"/>
                  </a:lnTo>
                  <a:lnTo>
                    <a:pt x="1007757" y="242366"/>
                  </a:lnTo>
                  <a:lnTo>
                    <a:pt x="1007757" y="159816"/>
                  </a:lnTo>
                  <a:close/>
                </a:path>
                <a:path w="7188834" h="1421764">
                  <a:moveTo>
                    <a:pt x="1472133" y="592328"/>
                  </a:moveTo>
                  <a:lnTo>
                    <a:pt x="1466316" y="546519"/>
                  </a:lnTo>
                  <a:lnTo>
                    <a:pt x="1450403" y="508596"/>
                  </a:lnTo>
                  <a:lnTo>
                    <a:pt x="1426616" y="477177"/>
                  </a:lnTo>
                  <a:lnTo>
                    <a:pt x="1397203" y="450926"/>
                  </a:lnTo>
                  <a:lnTo>
                    <a:pt x="1364424" y="428510"/>
                  </a:lnTo>
                  <a:lnTo>
                    <a:pt x="1330515" y="408571"/>
                  </a:lnTo>
                  <a:lnTo>
                    <a:pt x="1297736" y="389763"/>
                  </a:lnTo>
                  <a:lnTo>
                    <a:pt x="1268323" y="370751"/>
                  </a:lnTo>
                  <a:lnTo>
                    <a:pt x="1244536" y="350177"/>
                  </a:lnTo>
                  <a:lnTo>
                    <a:pt x="1228610" y="326694"/>
                  </a:lnTo>
                  <a:lnTo>
                    <a:pt x="1222806" y="298958"/>
                  </a:lnTo>
                  <a:lnTo>
                    <a:pt x="1229575" y="271081"/>
                  </a:lnTo>
                  <a:lnTo>
                    <a:pt x="1248460" y="249428"/>
                  </a:lnTo>
                  <a:lnTo>
                    <a:pt x="1277327" y="235394"/>
                  </a:lnTo>
                  <a:lnTo>
                    <a:pt x="1314069" y="230390"/>
                  </a:lnTo>
                  <a:lnTo>
                    <a:pt x="1344726" y="233235"/>
                  </a:lnTo>
                  <a:lnTo>
                    <a:pt x="1377899" y="242976"/>
                  </a:lnTo>
                  <a:lnTo>
                    <a:pt x="1412963" y="261480"/>
                  </a:lnTo>
                  <a:lnTo>
                    <a:pt x="1449324" y="290563"/>
                  </a:lnTo>
                  <a:lnTo>
                    <a:pt x="1449324" y="196469"/>
                  </a:lnTo>
                  <a:lnTo>
                    <a:pt x="1418323" y="178638"/>
                  </a:lnTo>
                  <a:lnTo>
                    <a:pt x="1386382" y="165912"/>
                  </a:lnTo>
                  <a:lnTo>
                    <a:pt x="1353781" y="158292"/>
                  </a:lnTo>
                  <a:lnTo>
                    <a:pt x="1320850" y="155752"/>
                  </a:lnTo>
                  <a:lnTo>
                    <a:pt x="1271193" y="160642"/>
                  </a:lnTo>
                  <a:lnTo>
                    <a:pt x="1228509" y="174840"/>
                  </a:lnTo>
                  <a:lnTo>
                    <a:pt x="1193723" y="197612"/>
                  </a:lnTo>
                  <a:lnTo>
                    <a:pt x="1167726" y="228231"/>
                  </a:lnTo>
                  <a:lnTo>
                    <a:pt x="1151458" y="265963"/>
                  </a:lnTo>
                  <a:lnTo>
                    <a:pt x="1145832" y="310070"/>
                  </a:lnTo>
                  <a:lnTo>
                    <a:pt x="1152817" y="353517"/>
                  </a:lnTo>
                  <a:lnTo>
                    <a:pt x="1171765" y="389763"/>
                  </a:lnTo>
                  <a:lnTo>
                    <a:pt x="1199692" y="420331"/>
                  </a:lnTo>
                  <a:lnTo>
                    <a:pt x="1233614" y="446709"/>
                  </a:lnTo>
                  <a:lnTo>
                    <a:pt x="1270520" y="470420"/>
                  </a:lnTo>
                  <a:lnTo>
                    <a:pt x="1307426" y="492975"/>
                  </a:lnTo>
                  <a:lnTo>
                    <a:pt x="1341335" y="515848"/>
                  </a:lnTo>
                  <a:lnTo>
                    <a:pt x="1369263" y="540588"/>
                  </a:lnTo>
                  <a:lnTo>
                    <a:pt x="1388211" y="568667"/>
                  </a:lnTo>
                  <a:lnTo>
                    <a:pt x="1395196" y="601599"/>
                  </a:lnTo>
                  <a:lnTo>
                    <a:pt x="1389570" y="626554"/>
                  </a:lnTo>
                  <a:lnTo>
                    <a:pt x="1372387" y="650087"/>
                  </a:lnTo>
                  <a:lnTo>
                    <a:pt x="1343139" y="667588"/>
                  </a:lnTo>
                  <a:lnTo>
                    <a:pt x="1301381" y="674446"/>
                  </a:lnTo>
                  <a:lnTo>
                    <a:pt x="1259674" y="668959"/>
                  </a:lnTo>
                  <a:lnTo>
                    <a:pt x="1219949" y="652843"/>
                  </a:lnTo>
                  <a:lnTo>
                    <a:pt x="1182916" y="626554"/>
                  </a:lnTo>
                  <a:lnTo>
                    <a:pt x="1149235" y="590588"/>
                  </a:lnTo>
                  <a:lnTo>
                    <a:pt x="1149235" y="695731"/>
                  </a:lnTo>
                  <a:lnTo>
                    <a:pt x="1186002" y="719404"/>
                  </a:lnTo>
                  <a:lnTo>
                    <a:pt x="1224584" y="736028"/>
                  </a:lnTo>
                  <a:lnTo>
                    <a:pt x="1265872" y="745845"/>
                  </a:lnTo>
                  <a:lnTo>
                    <a:pt x="1310703" y="749071"/>
                  </a:lnTo>
                  <a:lnTo>
                    <a:pt x="1363218" y="741476"/>
                  </a:lnTo>
                  <a:lnTo>
                    <a:pt x="1407718" y="720001"/>
                  </a:lnTo>
                  <a:lnTo>
                    <a:pt x="1442097" y="686650"/>
                  </a:lnTo>
                  <a:lnTo>
                    <a:pt x="1464271" y="643432"/>
                  </a:lnTo>
                  <a:lnTo>
                    <a:pt x="1472133" y="592328"/>
                  </a:lnTo>
                  <a:close/>
                </a:path>
                <a:path w="7188834" h="1421764">
                  <a:moveTo>
                    <a:pt x="2002142" y="159816"/>
                  </a:moveTo>
                  <a:lnTo>
                    <a:pt x="1587792" y="159816"/>
                  </a:lnTo>
                  <a:lnTo>
                    <a:pt x="1587792" y="242366"/>
                  </a:lnTo>
                  <a:lnTo>
                    <a:pt x="1753527" y="242366"/>
                  </a:lnTo>
                  <a:lnTo>
                    <a:pt x="1753527" y="741476"/>
                  </a:lnTo>
                  <a:lnTo>
                    <a:pt x="1836407" y="741476"/>
                  </a:lnTo>
                  <a:lnTo>
                    <a:pt x="1836407" y="242366"/>
                  </a:lnTo>
                  <a:lnTo>
                    <a:pt x="2002142" y="242366"/>
                  </a:lnTo>
                  <a:lnTo>
                    <a:pt x="2002142" y="159816"/>
                  </a:lnTo>
                  <a:close/>
                </a:path>
                <a:path w="7188834" h="1421764">
                  <a:moveTo>
                    <a:pt x="2603792" y="742175"/>
                  </a:moveTo>
                  <a:lnTo>
                    <a:pt x="2529649" y="575246"/>
                  </a:lnTo>
                  <a:lnTo>
                    <a:pt x="2492756" y="492163"/>
                  </a:lnTo>
                  <a:lnTo>
                    <a:pt x="2407780" y="300837"/>
                  </a:lnTo>
                  <a:lnTo>
                    <a:pt x="2407780" y="492163"/>
                  </a:lnTo>
                  <a:lnTo>
                    <a:pt x="2228545" y="492163"/>
                  </a:lnTo>
                  <a:lnTo>
                    <a:pt x="2314816" y="287159"/>
                  </a:lnTo>
                  <a:lnTo>
                    <a:pt x="2407780" y="492163"/>
                  </a:lnTo>
                  <a:lnTo>
                    <a:pt x="2407780" y="300837"/>
                  </a:lnTo>
                  <a:lnTo>
                    <a:pt x="2401709" y="287159"/>
                  </a:lnTo>
                  <a:lnTo>
                    <a:pt x="2345232" y="159981"/>
                  </a:lnTo>
                  <a:lnTo>
                    <a:pt x="2286851" y="159981"/>
                  </a:lnTo>
                  <a:lnTo>
                    <a:pt x="2039188" y="741426"/>
                  </a:lnTo>
                  <a:lnTo>
                    <a:pt x="2123795" y="741426"/>
                  </a:lnTo>
                  <a:lnTo>
                    <a:pt x="2196376" y="575246"/>
                  </a:lnTo>
                  <a:lnTo>
                    <a:pt x="2441625" y="575246"/>
                  </a:lnTo>
                  <a:lnTo>
                    <a:pt x="2517610" y="742175"/>
                  </a:lnTo>
                  <a:lnTo>
                    <a:pt x="2603792" y="742175"/>
                  </a:lnTo>
                  <a:close/>
                </a:path>
                <a:path w="7188834" h="1421764">
                  <a:moveTo>
                    <a:pt x="3305302" y="455968"/>
                  </a:moveTo>
                  <a:lnTo>
                    <a:pt x="3301530" y="405523"/>
                  </a:lnTo>
                  <a:lnTo>
                    <a:pt x="3290366" y="358952"/>
                  </a:lnTo>
                  <a:lnTo>
                    <a:pt x="3272409" y="315861"/>
                  </a:lnTo>
                  <a:lnTo>
                    <a:pt x="3248202" y="276809"/>
                  </a:lnTo>
                  <a:lnTo>
                    <a:pt x="3220047" y="244360"/>
                  </a:lnTo>
                  <a:lnTo>
                    <a:pt x="3220047" y="455968"/>
                  </a:lnTo>
                  <a:lnTo>
                    <a:pt x="3215868" y="499135"/>
                  </a:lnTo>
                  <a:lnTo>
                    <a:pt x="3203752" y="539661"/>
                  </a:lnTo>
                  <a:lnTo>
                    <a:pt x="3184360" y="576605"/>
                  </a:lnTo>
                  <a:lnTo>
                    <a:pt x="3158286" y="608990"/>
                  </a:lnTo>
                  <a:lnTo>
                    <a:pt x="3126206" y="635863"/>
                  </a:lnTo>
                  <a:lnTo>
                    <a:pt x="3088729" y="656247"/>
                  </a:lnTo>
                  <a:lnTo>
                    <a:pt x="3046501" y="669175"/>
                  </a:lnTo>
                  <a:lnTo>
                    <a:pt x="3000171" y="673709"/>
                  </a:lnTo>
                  <a:lnTo>
                    <a:pt x="2946082" y="669074"/>
                  </a:lnTo>
                  <a:lnTo>
                    <a:pt x="2899206" y="655853"/>
                  </a:lnTo>
                  <a:lnTo>
                    <a:pt x="2859532" y="635088"/>
                  </a:lnTo>
                  <a:lnTo>
                    <a:pt x="2827083" y="607809"/>
                  </a:lnTo>
                  <a:lnTo>
                    <a:pt x="2801836" y="575056"/>
                  </a:lnTo>
                  <a:lnTo>
                    <a:pt x="2783814" y="537857"/>
                  </a:lnTo>
                  <a:lnTo>
                    <a:pt x="2772994" y="497230"/>
                  </a:lnTo>
                  <a:lnTo>
                    <a:pt x="2769463" y="455079"/>
                  </a:lnTo>
                  <a:lnTo>
                    <a:pt x="2769463" y="453313"/>
                  </a:lnTo>
                  <a:lnTo>
                    <a:pt x="2780931" y="382803"/>
                  </a:lnTo>
                  <a:lnTo>
                    <a:pt x="2796413" y="345833"/>
                  </a:lnTo>
                  <a:lnTo>
                    <a:pt x="2819273" y="310845"/>
                  </a:lnTo>
                  <a:lnTo>
                    <a:pt x="2850223" y="279946"/>
                  </a:lnTo>
                  <a:lnTo>
                    <a:pt x="2889961" y="255257"/>
                  </a:lnTo>
                  <a:lnTo>
                    <a:pt x="2939161" y="238887"/>
                  </a:lnTo>
                  <a:lnTo>
                    <a:pt x="2998533" y="232968"/>
                  </a:lnTo>
                  <a:lnTo>
                    <a:pt x="3044698" y="237363"/>
                  </a:lnTo>
                  <a:lnTo>
                    <a:pt x="3087001" y="250037"/>
                  </a:lnTo>
                  <a:lnTo>
                    <a:pt x="3124720" y="270205"/>
                  </a:lnTo>
                  <a:lnTo>
                    <a:pt x="3157156" y="297091"/>
                  </a:lnTo>
                  <a:lnTo>
                    <a:pt x="3183610" y="329882"/>
                  </a:lnTo>
                  <a:lnTo>
                    <a:pt x="3203384" y="367830"/>
                  </a:lnTo>
                  <a:lnTo>
                    <a:pt x="3215767" y="410121"/>
                  </a:lnTo>
                  <a:lnTo>
                    <a:pt x="3220047" y="455968"/>
                  </a:lnTo>
                  <a:lnTo>
                    <a:pt x="3220047" y="244360"/>
                  </a:lnTo>
                  <a:lnTo>
                    <a:pt x="3218281" y="242316"/>
                  </a:lnTo>
                  <a:lnTo>
                    <a:pt x="3207118" y="232968"/>
                  </a:lnTo>
                  <a:lnTo>
                    <a:pt x="3183191" y="212902"/>
                  </a:lnTo>
                  <a:lnTo>
                    <a:pt x="3143466" y="189115"/>
                  </a:lnTo>
                  <a:lnTo>
                    <a:pt x="3099651" y="171462"/>
                  </a:lnTo>
                  <a:lnTo>
                    <a:pt x="3052280" y="160477"/>
                  </a:lnTo>
                  <a:lnTo>
                    <a:pt x="3001886" y="156705"/>
                  </a:lnTo>
                  <a:lnTo>
                    <a:pt x="2952369" y="159677"/>
                  </a:lnTo>
                  <a:lnTo>
                    <a:pt x="2905963" y="168389"/>
                  </a:lnTo>
                  <a:lnTo>
                    <a:pt x="2862999" y="182537"/>
                  </a:lnTo>
                  <a:lnTo>
                    <a:pt x="2823819" y="201790"/>
                  </a:lnTo>
                  <a:lnTo>
                    <a:pt x="2788767" y="225831"/>
                  </a:lnTo>
                  <a:lnTo>
                    <a:pt x="2758173" y="254368"/>
                  </a:lnTo>
                  <a:lnTo>
                    <a:pt x="2732392" y="287070"/>
                  </a:lnTo>
                  <a:lnTo>
                    <a:pt x="2711742" y="323634"/>
                  </a:lnTo>
                  <a:lnTo>
                    <a:pt x="2696565" y="363740"/>
                  </a:lnTo>
                  <a:lnTo>
                    <a:pt x="2687218" y="407073"/>
                  </a:lnTo>
                  <a:lnTo>
                    <a:pt x="2684030" y="453313"/>
                  </a:lnTo>
                  <a:lnTo>
                    <a:pt x="2687624" y="500291"/>
                  </a:lnTo>
                  <a:lnTo>
                    <a:pt x="2698089" y="544791"/>
                  </a:lnTo>
                  <a:lnTo>
                    <a:pt x="2714968" y="586270"/>
                  </a:lnTo>
                  <a:lnTo>
                    <a:pt x="2737828" y="624217"/>
                  </a:lnTo>
                  <a:lnTo>
                    <a:pt x="2766187" y="658088"/>
                  </a:lnTo>
                  <a:lnTo>
                    <a:pt x="2799626" y="687374"/>
                  </a:lnTo>
                  <a:lnTo>
                    <a:pt x="2837662" y="711530"/>
                  </a:lnTo>
                  <a:lnTo>
                    <a:pt x="2879839" y="730046"/>
                  </a:lnTo>
                  <a:lnTo>
                    <a:pt x="2925724" y="742378"/>
                  </a:lnTo>
                  <a:lnTo>
                    <a:pt x="2966682" y="770978"/>
                  </a:lnTo>
                  <a:lnTo>
                    <a:pt x="3009709" y="797166"/>
                  </a:lnTo>
                  <a:lnTo>
                    <a:pt x="3055061" y="820039"/>
                  </a:lnTo>
                  <a:lnTo>
                    <a:pt x="3102991" y="838720"/>
                  </a:lnTo>
                  <a:lnTo>
                    <a:pt x="3153753" y="852335"/>
                  </a:lnTo>
                  <a:lnTo>
                    <a:pt x="3207613" y="859980"/>
                  </a:lnTo>
                  <a:lnTo>
                    <a:pt x="3207613" y="788619"/>
                  </a:lnTo>
                  <a:lnTo>
                    <a:pt x="3177705" y="783043"/>
                  </a:lnTo>
                  <a:lnTo>
                    <a:pt x="3144570" y="773620"/>
                  </a:lnTo>
                  <a:lnTo>
                    <a:pt x="3107385" y="760336"/>
                  </a:lnTo>
                  <a:lnTo>
                    <a:pt x="3065272" y="743153"/>
                  </a:lnTo>
                  <a:lnTo>
                    <a:pt x="3065272" y="742378"/>
                  </a:lnTo>
                  <a:lnTo>
                    <a:pt x="3110242" y="729957"/>
                  </a:lnTo>
                  <a:lnTo>
                    <a:pt x="3151835" y="711250"/>
                  </a:lnTo>
                  <a:lnTo>
                    <a:pt x="3189516" y="686866"/>
                  </a:lnTo>
                  <a:lnTo>
                    <a:pt x="3222802" y="657390"/>
                  </a:lnTo>
                  <a:lnTo>
                    <a:pt x="3251174" y="623443"/>
                  </a:lnTo>
                  <a:lnTo>
                    <a:pt x="3274123" y="585635"/>
                  </a:lnTo>
                  <a:lnTo>
                    <a:pt x="3291141" y="544563"/>
                  </a:lnTo>
                  <a:lnTo>
                    <a:pt x="3301733" y="500849"/>
                  </a:lnTo>
                  <a:lnTo>
                    <a:pt x="3305302" y="455968"/>
                  </a:lnTo>
                  <a:close/>
                </a:path>
                <a:path w="7188834" h="1421764">
                  <a:moveTo>
                    <a:pt x="3939362" y="160807"/>
                  </a:moveTo>
                  <a:lnTo>
                    <a:pt x="3856482" y="160807"/>
                  </a:lnTo>
                  <a:lnTo>
                    <a:pt x="3856482" y="500849"/>
                  </a:lnTo>
                  <a:lnTo>
                    <a:pt x="3854958" y="539280"/>
                  </a:lnTo>
                  <a:lnTo>
                    <a:pt x="3838283" y="602488"/>
                  </a:lnTo>
                  <a:lnTo>
                    <a:pt x="3796868" y="645464"/>
                  </a:lnTo>
                  <a:lnTo>
                    <a:pt x="3729113" y="670115"/>
                  </a:lnTo>
                  <a:lnTo>
                    <a:pt x="3684867" y="673709"/>
                  </a:lnTo>
                  <a:lnTo>
                    <a:pt x="3649065" y="670687"/>
                  </a:lnTo>
                  <a:lnTo>
                    <a:pt x="3586950" y="646188"/>
                  </a:lnTo>
                  <a:lnTo>
                    <a:pt x="3544138" y="604113"/>
                  </a:lnTo>
                  <a:lnTo>
                    <a:pt x="3527666" y="548259"/>
                  </a:lnTo>
                  <a:lnTo>
                    <a:pt x="3525939" y="505841"/>
                  </a:lnTo>
                  <a:lnTo>
                    <a:pt x="3525939" y="160807"/>
                  </a:lnTo>
                  <a:lnTo>
                    <a:pt x="3443135" y="160807"/>
                  </a:lnTo>
                  <a:lnTo>
                    <a:pt x="3443135" y="523709"/>
                  </a:lnTo>
                  <a:lnTo>
                    <a:pt x="3448456" y="578688"/>
                  </a:lnTo>
                  <a:lnTo>
                    <a:pt x="3463531" y="625563"/>
                  </a:lnTo>
                  <a:lnTo>
                    <a:pt x="3487026" y="664565"/>
                  </a:lnTo>
                  <a:lnTo>
                    <a:pt x="3517557" y="695934"/>
                  </a:lnTo>
                  <a:lnTo>
                    <a:pt x="3553803" y="719924"/>
                  </a:lnTo>
                  <a:lnTo>
                    <a:pt x="3594404" y="736765"/>
                  </a:lnTo>
                  <a:lnTo>
                    <a:pt x="3638016" y="746696"/>
                  </a:lnTo>
                  <a:lnTo>
                    <a:pt x="3683292" y="749947"/>
                  </a:lnTo>
                  <a:lnTo>
                    <a:pt x="3737254" y="746556"/>
                  </a:lnTo>
                  <a:lnTo>
                    <a:pt x="3784790" y="736638"/>
                  </a:lnTo>
                  <a:lnTo>
                    <a:pt x="3825925" y="720547"/>
                  </a:lnTo>
                  <a:lnTo>
                    <a:pt x="3860673" y="698665"/>
                  </a:lnTo>
                  <a:lnTo>
                    <a:pt x="3889057" y="671347"/>
                  </a:lnTo>
                  <a:lnTo>
                    <a:pt x="3911092" y="638975"/>
                  </a:lnTo>
                  <a:lnTo>
                    <a:pt x="3926814" y="601903"/>
                  </a:lnTo>
                  <a:lnTo>
                    <a:pt x="3936225" y="560514"/>
                  </a:lnTo>
                  <a:lnTo>
                    <a:pt x="3939362" y="515162"/>
                  </a:lnTo>
                  <a:lnTo>
                    <a:pt x="3939362" y="160807"/>
                  </a:lnTo>
                  <a:close/>
                </a:path>
                <a:path w="7188834" h="1421764">
                  <a:moveTo>
                    <a:pt x="4354703" y="410019"/>
                  </a:moveTo>
                  <a:lnTo>
                    <a:pt x="4271911" y="410019"/>
                  </a:lnTo>
                  <a:lnTo>
                    <a:pt x="4271911" y="493090"/>
                  </a:lnTo>
                  <a:lnTo>
                    <a:pt x="4354703" y="493090"/>
                  </a:lnTo>
                  <a:lnTo>
                    <a:pt x="4354703" y="410019"/>
                  </a:lnTo>
                  <a:close/>
                </a:path>
                <a:path w="7188834" h="1421764">
                  <a:moveTo>
                    <a:pt x="4437697" y="160807"/>
                  </a:moveTo>
                  <a:lnTo>
                    <a:pt x="4106164" y="160807"/>
                  </a:lnTo>
                  <a:lnTo>
                    <a:pt x="4106164" y="243357"/>
                  </a:lnTo>
                  <a:lnTo>
                    <a:pt x="4106164" y="658647"/>
                  </a:lnTo>
                  <a:lnTo>
                    <a:pt x="4106164" y="742467"/>
                  </a:lnTo>
                  <a:lnTo>
                    <a:pt x="4437697" y="742467"/>
                  </a:lnTo>
                  <a:lnTo>
                    <a:pt x="4437697" y="658647"/>
                  </a:lnTo>
                  <a:lnTo>
                    <a:pt x="4188955" y="658647"/>
                  </a:lnTo>
                  <a:lnTo>
                    <a:pt x="4188955" y="243357"/>
                  </a:lnTo>
                  <a:lnTo>
                    <a:pt x="4437697" y="243357"/>
                  </a:lnTo>
                  <a:lnTo>
                    <a:pt x="4437697" y="160807"/>
                  </a:lnTo>
                  <a:close/>
                </a:path>
                <a:path w="7188834" h="1421764">
                  <a:moveTo>
                    <a:pt x="4929695" y="593217"/>
                  </a:moveTo>
                  <a:lnTo>
                    <a:pt x="4923891" y="547420"/>
                  </a:lnTo>
                  <a:lnTo>
                    <a:pt x="4907966" y="509498"/>
                  </a:lnTo>
                  <a:lnTo>
                    <a:pt x="4884166" y="478078"/>
                  </a:lnTo>
                  <a:lnTo>
                    <a:pt x="4854753" y="451840"/>
                  </a:lnTo>
                  <a:lnTo>
                    <a:pt x="4821961" y="429425"/>
                  </a:lnTo>
                  <a:lnTo>
                    <a:pt x="4788052" y="409498"/>
                  </a:lnTo>
                  <a:lnTo>
                    <a:pt x="4755261" y="390690"/>
                  </a:lnTo>
                  <a:lnTo>
                    <a:pt x="4725835" y="371678"/>
                  </a:lnTo>
                  <a:lnTo>
                    <a:pt x="4702048" y="351116"/>
                  </a:lnTo>
                  <a:lnTo>
                    <a:pt x="4686122" y="327634"/>
                  </a:lnTo>
                  <a:lnTo>
                    <a:pt x="4680305" y="299910"/>
                  </a:lnTo>
                  <a:lnTo>
                    <a:pt x="4687087" y="272021"/>
                  </a:lnTo>
                  <a:lnTo>
                    <a:pt x="4705997" y="250342"/>
                  </a:lnTo>
                  <a:lnTo>
                    <a:pt x="4734877" y="236283"/>
                  </a:lnTo>
                  <a:lnTo>
                    <a:pt x="4771580" y="231279"/>
                  </a:lnTo>
                  <a:lnTo>
                    <a:pt x="4802225" y="234137"/>
                  </a:lnTo>
                  <a:lnTo>
                    <a:pt x="4835410" y="243903"/>
                  </a:lnTo>
                  <a:lnTo>
                    <a:pt x="4870501" y="262420"/>
                  </a:lnTo>
                  <a:lnTo>
                    <a:pt x="4906848" y="291515"/>
                  </a:lnTo>
                  <a:lnTo>
                    <a:pt x="4906848" y="197396"/>
                  </a:lnTo>
                  <a:lnTo>
                    <a:pt x="4875835" y="179590"/>
                  </a:lnTo>
                  <a:lnTo>
                    <a:pt x="4843881" y="166878"/>
                  </a:lnTo>
                  <a:lnTo>
                    <a:pt x="4811293" y="159245"/>
                  </a:lnTo>
                  <a:lnTo>
                    <a:pt x="4778387" y="156705"/>
                  </a:lnTo>
                  <a:lnTo>
                    <a:pt x="4728718" y="161594"/>
                  </a:lnTo>
                  <a:lnTo>
                    <a:pt x="4686033" y="175780"/>
                  </a:lnTo>
                  <a:lnTo>
                    <a:pt x="4651235" y="198539"/>
                  </a:lnTo>
                  <a:lnTo>
                    <a:pt x="4625251" y="229133"/>
                  </a:lnTo>
                  <a:lnTo>
                    <a:pt x="4608982" y="266839"/>
                  </a:lnTo>
                  <a:lnTo>
                    <a:pt x="4603356" y="310934"/>
                  </a:lnTo>
                  <a:lnTo>
                    <a:pt x="4610341" y="354406"/>
                  </a:lnTo>
                  <a:lnTo>
                    <a:pt x="4629302" y="390677"/>
                  </a:lnTo>
                  <a:lnTo>
                    <a:pt x="4657229" y="421259"/>
                  </a:lnTo>
                  <a:lnTo>
                    <a:pt x="4691151" y="447662"/>
                  </a:lnTo>
                  <a:lnTo>
                    <a:pt x="4728057" y="471385"/>
                  </a:lnTo>
                  <a:lnTo>
                    <a:pt x="4764976" y="493941"/>
                  </a:lnTo>
                  <a:lnTo>
                    <a:pt x="4798898" y="516826"/>
                  </a:lnTo>
                  <a:lnTo>
                    <a:pt x="4826825" y="541540"/>
                  </a:lnTo>
                  <a:lnTo>
                    <a:pt x="4845786" y="569595"/>
                  </a:lnTo>
                  <a:lnTo>
                    <a:pt x="4852771" y="602488"/>
                  </a:lnTo>
                  <a:lnTo>
                    <a:pt x="4847133" y="627494"/>
                  </a:lnTo>
                  <a:lnTo>
                    <a:pt x="4829924" y="651052"/>
                  </a:lnTo>
                  <a:lnTo>
                    <a:pt x="4800689" y="668566"/>
                  </a:lnTo>
                  <a:lnTo>
                    <a:pt x="4758969" y="675424"/>
                  </a:lnTo>
                  <a:lnTo>
                    <a:pt x="4717212" y="669937"/>
                  </a:lnTo>
                  <a:lnTo>
                    <a:pt x="4677461" y="653796"/>
                  </a:lnTo>
                  <a:lnTo>
                    <a:pt x="4640415" y="627481"/>
                  </a:lnTo>
                  <a:lnTo>
                    <a:pt x="4606760" y="591477"/>
                  </a:lnTo>
                  <a:lnTo>
                    <a:pt x="4606760" y="696531"/>
                  </a:lnTo>
                  <a:lnTo>
                    <a:pt x="4643513" y="720280"/>
                  </a:lnTo>
                  <a:lnTo>
                    <a:pt x="4682134" y="736930"/>
                  </a:lnTo>
                  <a:lnTo>
                    <a:pt x="4723447" y="746747"/>
                  </a:lnTo>
                  <a:lnTo>
                    <a:pt x="4768304" y="749960"/>
                  </a:lnTo>
                  <a:lnTo>
                    <a:pt x="4820767" y="742353"/>
                  </a:lnTo>
                  <a:lnTo>
                    <a:pt x="4865255" y="720877"/>
                  </a:lnTo>
                  <a:lnTo>
                    <a:pt x="4899647" y="687527"/>
                  </a:lnTo>
                  <a:lnTo>
                    <a:pt x="4921834" y="644309"/>
                  </a:lnTo>
                  <a:lnTo>
                    <a:pt x="4929695" y="593217"/>
                  </a:lnTo>
                  <a:close/>
                </a:path>
                <a:path w="7188834" h="1421764">
                  <a:moveTo>
                    <a:pt x="5460492" y="0"/>
                  </a:moveTo>
                  <a:lnTo>
                    <a:pt x="5436667" y="0"/>
                  </a:lnTo>
                  <a:lnTo>
                    <a:pt x="5436667" y="1421549"/>
                  </a:lnTo>
                  <a:lnTo>
                    <a:pt x="5460492" y="1421549"/>
                  </a:lnTo>
                  <a:lnTo>
                    <a:pt x="5460492" y="0"/>
                  </a:lnTo>
                  <a:close/>
                </a:path>
                <a:path w="7188834" h="1421764">
                  <a:moveTo>
                    <a:pt x="7188581" y="455320"/>
                  </a:moveTo>
                  <a:lnTo>
                    <a:pt x="7170890" y="427647"/>
                  </a:lnTo>
                  <a:lnTo>
                    <a:pt x="7141261" y="415836"/>
                  </a:lnTo>
                  <a:lnTo>
                    <a:pt x="7134034" y="415925"/>
                  </a:lnTo>
                  <a:lnTo>
                    <a:pt x="7134034" y="517982"/>
                  </a:lnTo>
                  <a:lnTo>
                    <a:pt x="7128243" y="545299"/>
                  </a:lnTo>
                  <a:lnTo>
                    <a:pt x="7089216" y="596722"/>
                  </a:lnTo>
                  <a:lnTo>
                    <a:pt x="7057606" y="618807"/>
                  </a:lnTo>
                  <a:lnTo>
                    <a:pt x="7016750" y="640410"/>
                  </a:lnTo>
                  <a:lnTo>
                    <a:pt x="6976897" y="658609"/>
                  </a:lnTo>
                  <a:lnTo>
                    <a:pt x="6948297" y="670496"/>
                  </a:lnTo>
                  <a:lnTo>
                    <a:pt x="6932028" y="678853"/>
                  </a:lnTo>
                  <a:lnTo>
                    <a:pt x="6922465" y="687870"/>
                  </a:lnTo>
                  <a:lnTo>
                    <a:pt x="6920116" y="696455"/>
                  </a:lnTo>
                  <a:lnTo>
                    <a:pt x="6925488" y="703541"/>
                  </a:lnTo>
                  <a:lnTo>
                    <a:pt x="6973760" y="717499"/>
                  </a:lnTo>
                  <a:lnTo>
                    <a:pt x="6995249" y="720420"/>
                  </a:lnTo>
                  <a:lnTo>
                    <a:pt x="7004304" y="722769"/>
                  </a:lnTo>
                  <a:lnTo>
                    <a:pt x="7004304" y="729310"/>
                  </a:lnTo>
                  <a:lnTo>
                    <a:pt x="7000189" y="736803"/>
                  </a:lnTo>
                  <a:lnTo>
                    <a:pt x="6964731" y="758317"/>
                  </a:lnTo>
                  <a:lnTo>
                    <a:pt x="6907517" y="777201"/>
                  </a:lnTo>
                  <a:lnTo>
                    <a:pt x="6850532" y="783348"/>
                  </a:lnTo>
                  <a:lnTo>
                    <a:pt x="6826021" y="781507"/>
                  </a:lnTo>
                  <a:lnTo>
                    <a:pt x="6798919" y="775754"/>
                  </a:lnTo>
                  <a:lnTo>
                    <a:pt x="6781038" y="771715"/>
                  </a:lnTo>
                  <a:lnTo>
                    <a:pt x="6767589" y="770699"/>
                  </a:lnTo>
                  <a:lnTo>
                    <a:pt x="6753860" y="774001"/>
                  </a:lnTo>
                  <a:lnTo>
                    <a:pt x="6744411" y="779653"/>
                  </a:lnTo>
                  <a:lnTo>
                    <a:pt x="6736969" y="786739"/>
                  </a:lnTo>
                  <a:lnTo>
                    <a:pt x="6728206" y="794334"/>
                  </a:lnTo>
                  <a:lnTo>
                    <a:pt x="6714807" y="801497"/>
                  </a:lnTo>
                  <a:lnTo>
                    <a:pt x="6696151" y="806424"/>
                  </a:lnTo>
                  <a:lnTo>
                    <a:pt x="6675412" y="807961"/>
                  </a:lnTo>
                  <a:lnTo>
                    <a:pt x="6654203" y="806958"/>
                  </a:lnTo>
                  <a:lnTo>
                    <a:pt x="6612217" y="800735"/>
                  </a:lnTo>
                  <a:lnTo>
                    <a:pt x="6569888" y="787920"/>
                  </a:lnTo>
                  <a:lnTo>
                    <a:pt x="6560045" y="775487"/>
                  </a:lnTo>
                  <a:lnTo>
                    <a:pt x="6560515" y="769899"/>
                  </a:lnTo>
                  <a:lnTo>
                    <a:pt x="6563804" y="764870"/>
                  </a:lnTo>
                  <a:lnTo>
                    <a:pt x="6574358" y="754253"/>
                  </a:lnTo>
                  <a:lnTo>
                    <a:pt x="6579235" y="747014"/>
                  </a:lnTo>
                  <a:lnTo>
                    <a:pt x="6580137" y="738479"/>
                  </a:lnTo>
                  <a:lnTo>
                    <a:pt x="6573583" y="730173"/>
                  </a:lnTo>
                  <a:lnTo>
                    <a:pt x="6556159" y="723646"/>
                  </a:lnTo>
                  <a:lnTo>
                    <a:pt x="6536639" y="719988"/>
                  </a:lnTo>
                  <a:lnTo>
                    <a:pt x="6497828" y="711542"/>
                  </a:lnTo>
                  <a:lnTo>
                    <a:pt x="6450393" y="698169"/>
                  </a:lnTo>
                  <a:lnTo>
                    <a:pt x="6404991" y="679742"/>
                  </a:lnTo>
                  <a:lnTo>
                    <a:pt x="6369926" y="656310"/>
                  </a:lnTo>
                  <a:lnTo>
                    <a:pt x="6335382" y="609168"/>
                  </a:lnTo>
                  <a:lnTo>
                    <a:pt x="6334493" y="593305"/>
                  </a:lnTo>
                  <a:lnTo>
                    <a:pt x="6339421" y="585889"/>
                  </a:lnTo>
                  <a:lnTo>
                    <a:pt x="6346952" y="582117"/>
                  </a:lnTo>
                  <a:lnTo>
                    <a:pt x="6356756" y="581329"/>
                  </a:lnTo>
                  <a:lnTo>
                    <a:pt x="6368516" y="582853"/>
                  </a:lnTo>
                  <a:lnTo>
                    <a:pt x="6393307" y="588556"/>
                  </a:lnTo>
                  <a:lnTo>
                    <a:pt x="6430873" y="597623"/>
                  </a:lnTo>
                  <a:lnTo>
                    <a:pt x="6469583" y="606031"/>
                  </a:lnTo>
                  <a:lnTo>
                    <a:pt x="6497815" y="609815"/>
                  </a:lnTo>
                  <a:lnTo>
                    <a:pt x="6508470" y="610006"/>
                  </a:lnTo>
                  <a:lnTo>
                    <a:pt x="6516535" y="607872"/>
                  </a:lnTo>
                  <a:lnTo>
                    <a:pt x="6520294" y="601230"/>
                  </a:lnTo>
                  <a:lnTo>
                    <a:pt x="6520866" y="587324"/>
                  </a:lnTo>
                  <a:lnTo>
                    <a:pt x="6516929" y="581329"/>
                  </a:lnTo>
                  <a:lnTo>
                    <a:pt x="6510452" y="571449"/>
                  </a:lnTo>
                  <a:lnTo>
                    <a:pt x="6474130" y="531774"/>
                  </a:lnTo>
                  <a:lnTo>
                    <a:pt x="6449454" y="502399"/>
                  </a:lnTo>
                  <a:lnTo>
                    <a:pt x="6424295" y="467804"/>
                  </a:lnTo>
                  <a:lnTo>
                    <a:pt x="6406121" y="429742"/>
                  </a:lnTo>
                  <a:lnTo>
                    <a:pt x="6402337" y="390029"/>
                  </a:lnTo>
                  <a:lnTo>
                    <a:pt x="6420383" y="350443"/>
                  </a:lnTo>
                  <a:lnTo>
                    <a:pt x="6451613" y="330492"/>
                  </a:lnTo>
                  <a:lnTo>
                    <a:pt x="6488531" y="330923"/>
                  </a:lnTo>
                  <a:lnTo>
                    <a:pt x="6524257" y="345630"/>
                  </a:lnTo>
                  <a:lnTo>
                    <a:pt x="6551917" y="368477"/>
                  </a:lnTo>
                  <a:lnTo>
                    <a:pt x="6570954" y="391845"/>
                  </a:lnTo>
                  <a:lnTo>
                    <a:pt x="6617767" y="452183"/>
                  </a:lnTo>
                  <a:lnTo>
                    <a:pt x="6640957" y="481025"/>
                  </a:lnTo>
                  <a:lnTo>
                    <a:pt x="6660807" y="497420"/>
                  </a:lnTo>
                  <a:lnTo>
                    <a:pt x="6680911" y="501091"/>
                  </a:lnTo>
                  <a:lnTo>
                    <a:pt x="6698805" y="491782"/>
                  </a:lnTo>
                  <a:lnTo>
                    <a:pt x="6712064" y="469201"/>
                  </a:lnTo>
                  <a:lnTo>
                    <a:pt x="6718414" y="450113"/>
                  </a:lnTo>
                  <a:lnTo>
                    <a:pt x="6724205" y="431139"/>
                  </a:lnTo>
                  <a:lnTo>
                    <a:pt x="6731228" y="407352"/>
                  </a:lnTo>
                  <a:lnTo>
                    <a:pt x="6732435" y="403352"/>
                  </a:lnTo>
                  <a:lnTo>
                    <a:pt x="6741287" y="373837"/>
                  </a:lnTo>
                  <a:lnTo>
                    <a:pt x="6760883" y="327685"/>
                  </a:lnTo>
                  <a:lnTo>
                    <a:pt x="6789610" y="292430"/>
                  </a:lnTo>
                  <a:lnTo>
                    <a:pt x="6827736" y="273634"/>
                  </a:lnTo>
                  <a:lnTo>
                    <a:pt x="6875589" y="276898"/>
                  </a:lnTo>
                  <a:lnTo>
                    <a:pt x="6920065" y="305117"/>
                  </a:lnTo>
                  <a:lnTo>
                    <a:pt x="6936473" y="345084"/>
                  </a:lnTo>
                  <a:lnTo>
                    <a:pt x="6934911" y="386664"/>
                  </a:lnTo>
                  <a:lnTo>
                    <a:pt x="6925488" y="419747"/>
                  </a:lnTo>
                  <a:lnTo>
                    <a:pt x="6917690" y="440537"/>
                  </a:lnTo>
                  <a:lnTo>
                    <a:pt x="6909676" y="463207"/>
                  </a:lnTo>
                  <a:lnTo>
                    <a:pt x="6900367" y="489305"/>
                  </a:lnTo>
                  <a:lnTo>
                    <a:pt x="6888645" y="520319"/>
                  </a:lnTo>
                  <a:lnTo>
                    <a:pt x="6885483" y="541667"/>
                  </a:lnTo>
                  <a:lnTo>
                    <a:pt x="6893484" y="552564"/>
                  </a:lnTo>
                  <a:lnTo>
                    <a:pt x="6907162" y="555879"/>
                  </a:lnTo>
                  <a:lnTo>
                    <a:pt x="6921017" y="554520"/>
                  </a:lnTo>
                  <a:lnTo>
                    <a:pt x="6940613" y="547547"/>
                  </a:lnTo>
                  <a:lnTo>
                    <a:pt x="6968249" y="535038"/>
                  </a:lnTo>
                  <a:lnTo>
                    <a:pt x="7048894" y="496227"/>
                  </a:lnTo>
                  <a:lnTo>
                    <a:pt x="7075017" y="486168"/>
                  </a:lnTo>
                  <a:lnTo>
                    <a:pt x="7101306" y="483323"/>
                  </a:lnTo>
                  <a:lnTo>
                    <a:pt x="7123862" y="494398"/>
                  </a:lnTo>
                  <a:lnTo>
                    <a:pt x="7134034" y="517982"/>
                  </a:lnTo>
                  <a:lnTo>
                    <a:pt x="7134034" y="415925"/>
                  </a:lnTo>
                  <a:lnTo>
                    <a:pt x="7075005" y="425069"/>
                  </a:lnTo>
                  <a:lnTo>
                    <a:pt x="7010413" y="454342"/>
                  </a:lnTo>
                  <a:lnTo>
                    <a:pt x="6973697" y="472084"/>
                  </a:lnTo>
                  <a:lnTo>
                    <a:pt x="6972071" y="472694"/>
                  </a:lnTo>
                  <a:lnTo>
                    <a:pt x="6971474" y="472224"/>
                  </a:lnTo>
                  <a:lnTo>
                    <a:pt x="6972274" y="470509"/>
                  </a:lnTo>
                  <a:lnTo>
                    <a:pt x="6977659" y="456857"/>
                  </a:lnTo>
                  <a:lnTo>
                    <a:pt x="6985851" y="434479"/>
                  </a:lnTo>
                  <a:lnTo>
                    <a:pt x="6994804" y="406666"/>
                  </a:lnTo>
                  <a:lnTo>
                    <a:pt x="7002551" y="376656"/>
                  </a:lnTo>
                  <a:lnTo>
                    <a:pt x="7005802" y="347903"/>
                  </a:lnTo>
                  <a:lnTo>
                    <a:pt x="7003732" y="310908"/>
                  </a:lnTo>
                  <a:lnTo>
                    <a:pt x="6994169" y="273634"/>
                  </a:lnTo>
                  <a:lnTo>
                    <a:pt x="6971957" y="232460"/>
                  </a:lnTo>
                  <a:lnTo>
                    <a:pt x="6936448" y="201168"/>
                  </a:lnTo>
                  <a:lnTo>
                    <a:pt x="6883997" y="181914"/>
                  </a:lnTo>
                  <a:lnTo>
                    <a:pt x="6833756" y="181127"/>
                  </a:lnTo>
                  <a:lnTo>
                    <a:pt x="6784492" y="196392"/>
                  </a:lnTo>
                  <a:lnTo>
                    <a:pt x="6740753" y="226872"/>
                  </a:lnTo>
                  <a:lnTo>
                    <a:pt x="6707111" y="271691"/>
                  </a:lnTo>
                  <a:lnTo>
                    <a:pt x="6686169" y="317131"/>
                  </a:lnTo>
                  <a:lnTo>
                    <a:pt x="6662648" y="396976"/>
                  </a:lnTo>
                  <a:lnTo>
                    <a:pt x="6660464" y="403352"/>
                  </a:lnTo>
                  <a:lnTo>
                    <a:pt x="6634315" y="365747"/>
                  </a:lnTo>
                  <a:lnTo>
                    <a:pt x="6607340" y="330492"/>
                  </a:lnTo>
                  <a:lnTo>
                    <a:pt x="6601714" y="323342"/>
                  </a:lnTo>
                  <a:lnTo>
                    <a:pt x="6582130" y="302323"/>
                  </a:lnTo>
                  <a:lnTo>
                    <a:pt x="6548831" y="275069"/>
                  </a:lnTo>
                  <a:lnTo>
                    <a:pt x="6504483" y="251879"/>
                  </a:lnTo>
                  <a:lnTo>
                    <a:pt x="6451727" y="243065"/>
                  </a:lnTo>
                  <a:lnTo>
                    <a:pt x="6393231" y="258927"/>
                  </a:lnTo>
                  <a:lnTo>
                    <a:pt x="6352680" y="294678"/>
                  </a:lnTo>
                  <a:lnTo>
                    <a:pt x="6335954" y="340080"/>
                  </a:lnTo>
                  <a:lnTo>
                    <a:pt x="6336690" y="388366"/>
                  </a:lnTo>
                  <a:lnTo>
                    <a:pt x="6348501" y="432765"/>
                  </a:lnTo>
                  <a:lnTo>
                    <a:pt x="6380048" y="488505"/>
                  </a:lnTo>
                  <a:lnTo>
                    <a:pt x="6413233" y="532460"/>
                  </a:lnTo>
                  <a:lnTo>
                    <a:pt x="6424003" y="546049"/>
                  </a:lnTo>
                  <a:lnTo>
                    <a:pt x="6425514" y="548093"/>
                  </a:lnTo>
                  <a:lnTo>
                    <a:pt x="6425273" y="548830"/>
                  </a:lnTo>
                  <a:lnTo>
                    <a:pt x="6357264" y="531075"/>
                  </a:lnTo>
                  <a:lnTo>
                    <a:pt x="6332817" y="526580"/>
                  </a:lnTo>
                  <a:lnTo>
                    <a:pt x="6293243" y="529894"/>
                  </a:lnTo>
                  <a:lnTo>
                    <a:pt x="6275717" y="558571"/>
                  </a:lnTo>
                  <a:lnTo>
                    <a:pt x="6277534" y="572643"/>
                  </a:lnTo>
                  <a:lnTo>
                    <a:pt x="6301879" y="615696"/>
                  </a:lnTo>
                  <a:lnTo>
                    <a:pt x="6359931" y="673252"/>
                  </a:lnTo>
                  <a:lnTo>
                    <a:pt x="6400698" y="700239"/>
                  </a:lnTo>
                  <a:lnTo>
                    <a:pt x="6449314" y="723112"/>
                  </a:lnTo>
                  <a:lnTo>
                    <a:pt x="6505765" y="739622"/>
                  </a:lnTo>
                  <a:lnTo>
                    <a:pt x="6508089" y="740054"/>
                  </a:lnTo>
                  <a:lnTo>
                    <a:pt x="6507835" y="741908"/>
                  </a:lnTo>
                  <a:lnTo>
                    <a:pt x="6506083" y="745604"/>
                  </a:lnTo>
                  <a:lnTo>
                    <a:pt x="6502781" y="755396"/>
                  </a:lnTo>
                  <a:lnTo>
                    <a:pt x="6502451" y="763993"/>
                  </a:lnTo>
                  <a:lnTo>
                    <a:pt x="6504394" y="771194"/>
                  </a:lnTo>
                  <a:lnTo>
                    <a:pt x="6543637" y="801382"/>
                  </a:lnTo>
                  <a:lnTo>
                    <a:pt x="6626072" y="820153"/>
                  </a:lnTo>
                  <a:lnTo>
                    <a:pt x="6696646" y="825309"/>
                  </a:lnTo>
                  <a:lnTo>
                    <a:pt x="6743662" y="817499"/>
                  </a:lnTo>
                  <a:lnTo>
                    <a:pt x="6764477" y="807961"/>
                  </a:lnTo>
                  <a:lnTo>
                    <a:pt x="6770649" y="805129"/>
                  </a:lnTo>
                  <a:lnTo>
                    <a:pt x="6781508" y="796328"/>
                  </a:lnTo>
                  <a:lnTo>
                    <a:pt x="6781978" y="796277"/>
                  </a:lnTo>
                  <a:lnTo>
                    <a:pt x="6782524" y="796328"/>
                  </a:lnTo>
                  <a:lnTo>
                    <a:pt x="6804901" y="800747"/>
                  </a:lnTo>
                  <a:lnTo>
                    <a:pt x="6843496" y="803617"/>
                  </a:lnTo>
                  <a:lnTo>
                    <a:pt x="6894728" y="798918"/>
                  </a:lnTo>
                  <a:lnTo>
                    <a:pt x="6903390" y="796277"/>
                  </a:lnTo>
                  <a:lnTo>
                    <a:pt x="6945846" y="783348"/>
                  </a:lnTo>
                  <a:lnTo>
                    <a:pt x="7004456" y="756450"/>
                  </a:lnTo>
                  <a:lnTo>
                    <a:pt x="7037705" y="734301"/>
                  </a:lnTo>
                  <a:lnTo>
                    <a:pt x="7062533" y="699008"/>
                  </a:lnTo>
                  <a:lnTo>
                    <a:pt x="7056310" y="689571"/>
                  </a:lnTo>
                  <a:lnTo>
                    <a:pt x="7041235" y="684999"/>
                  </a:lnTo>
                  <a:lnTo>
                    <a:pt x="7023849" y="682993"/>
                  </a:lnTo>
                  <a:lnTo>
                    <a:pt x="7010679" y="681240"/>
                  </a:lnTo>
                  <a:lnTo>
                    <a:pt x="7006831" y="680199"/>
                  </a:lnTo>
                  <a:lnTo>
                    <a:pt x="7008000" y="678611"/>
                  </a:lnTo>
                  <a:lnTo>
                    <a:pt x="7010044" y="677240"/>
                  </a:lnTo>
                  <a:lnTo>
                    <a:pt x="7015454" y="674217"/>
                  </a:lnTo>
                  <a:lnTo>
                    <a:pt x="7022947" y="670585"/>
                  </a:lnTo>
                  <a:lnTo>
                    <a:pt x="7031495" y="666572"/>
                  </a:lnTo>
                  <a:lnTo>
                    <a:pt x="7040067" y="662381"/>
                  </a:lnTo>
                  <a:lnTo>
                    <a:pt x="7090283" y="631469"/>
                  </a:lnTo>
                  <a:lnTo>
                    <a:pt x="7128942" y="598944"/>
                  </a:lnTo>
                  <a:lnTo>
                    <a:pt x="7164324" y="555764"/>
                  </a:lnTo>
                  <a:lnTo>
                    <a:pt x="7187158" y="502513"/>
                  </a:lnTo>
                  <a:lnTo>
                    <a:pt x="7187730" y="483323"/>
                  </a:lnTo>
                  <a:lnTo>
                    <a:pt x="7188060" y="472694"/>
                  </a:lnTo>
                  <a:lnTo>
                    <a:pt x="7188581" y="455320"/>
                  </a:lnTo>
                  <a:close/>
                </a:path>
              </a:pathLst>
            </a:custGeom>
            <a:solidFill>
              <a:srgbClr val="E6C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0">
              <a:extLst>
                <a:ext uri="{FF2B5EF4-FFF2-40B4-BE49-F238E27FC236}">
                  <a16:creationId xmlns:a16="http://schemas.microsoft.com/office/drawing/2014/main" id="{3C730833-0892-6A43-390C-7AA0A8B0AAA2}"/>
                </a:ext>
              </a:extLst>
            </p:cNvPr>
            <p:cNvSpPr txBox="1"/>
            <p:nvPr/>
          </p:nvSpPr>
          <p:spPr>
            <a:xfrm>
              <a:off x="5649012" y="4478919"/>
              <a:ext cx="1372235" cy="64706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4050" spc="-20" dirty="0">
                  <a:solidFill>
                    <a:srgbClr val="E6CCF8"/>
                  </a:solidFill>
                  <a:latin typeface="HelveticaNowText-Medium"/>
                  <a:cs typeface="HelveticaNowText-Medium"/>
                </a:rPr>
                <a:t>2023</a:t>
              </a:r>
              <a:endParaRPr sz="4050">
                <a:latin typeface="HelveticaNowText-Medium"/>
                <a:cs typeface="HelveticaNowText-Medium"/>
              </a:endParaRPr>
            </a:p>
          </p:txBody>
        </p:sp>
      </p:grpSp>
      <p:sp>
        <p:nvSpPr>
          <p:cNvPr id="51" name="object 12">
            <a:extLst>
              <a:ext uri="{FF2B5EF4-FFF2-40B4-BE49-F238E27FC236}">
                <a16:creationId xmlns:a16="http://schemas.microsoft.com/office/drawing/2014/main" id="{7D521DC1-BD69-E1C1-E1F2-CB58DD878AAE}"/>
              </a:ext>
            </a:extLst>
          </p:cNvPr>
          <p:cNvSpPr/>
          <p:nvPr/>
        </p:nvSpPr>
        <p:spPr>
          <a:xfrm>
            <a:off x="104686" y="2090656"/>
            <a:ext cx="757555" cy="1886585"/>
          </a:xfrm>
          <a:custGeom>
            <a:avLst/>
            <a:gdLst/>
            <a:ahLst/>
            <a:cxnLst/>
            <a:rect l="l" t="t" r="r" b="b"/>
            <a:pathLst>
              <a:path w="757555" h="1886585">
                <a:moveTo>
                  <a:pt x="12915" y="688416"/>
                </a:moveTo>
                <a:lnTo>
                  <a:pt x="10020" y="685520"/>
                </a:lnTo>
                <a:lnTo>
                  <a:pt x="2908" y="685520"/>
                </a:lnTo>
                <a:lnTo>
                  <a:pt x="0" y="688416"/>
                </a:lnTo>
                <a:lnTo>
                  <a:pt x="0" y="695540"/>
                </a:lnTo>
                <a:lnTo>
                  <a:pt x="2908" y="698436"/>
                </a:lnTo>
                <a:lnTo>
                  <a:pt x="6464" y="698436"/>
                </a:lnTo>
                <a:lnTo>
                  <a:pt x="10020" y="698436"/>
                </a:lnTo>
                <a:lnTo>
                  <a:pt x="12915" y="695540"/>
                </a:lnTo>
                <a:lnTo>
                  <a:pt x="12915" y="688416"/>
                </a:lnTo>
                <a:close/>
              </a:path>
              <a:path w="757555" h="1886585">
                <a:moveTo>
                  <a:pt x="68084" y="1206309"/>
                </a:moveTo>
                <a:lnTo>
                  <a:pt x="61544" y="1199756"/>
                </a:lnTo>
                <a:lnTo>
                  <a:pt x="45402" y="1199756"/>
                </a:lnTo>
                <a:lnTo>
                  <a:pt x="38849" y="1206309"/>
                </a:lnTo>
                <a:lnTo>
                  <a:pt x="38849" y="1222463"/>
                </a:lnTo>
                <a:lnTo>
                  <a:pt x="45402" y="1229004"/>
                </a:lnTo>
                <a:lnTo>
                  <a:pt x="53467" y="1229004"/>
                </a:lnTo>
                <a:lnTo>
                  <a:pt x="61544" y="1229004"/>
                </a:lnTo>
                <a:lnTo>
                  <a:pt x="68084" y="1222463"/>
                </a:lnTo>
                <a:lnTo>
                  <a:pt x="68084" y="1206309"/>
                </a:lnTo>
                <a:close/>
              </a:path>
              <a:path w="757555" h="1886585">
                <a:moveTo>
                  <a:pt x="198234" y="945845"/>
                </a:moveTo>
                <a:lnTo>
                  <a:pt x="196126" y="935367"/>
                </a:lnTo>
                <a:lnTo>
                  <a:pt x="190360" y="926820"/>
                </a:lnTo>
                <a:lnTo>
                  <a:pt x="181813" y="921054"/>
                </a:lnTo>
                <a:lnTo>
                  <a:pt x="171361" y="918946"/>
                </a:lnTo>
                <a:lnTo>
                  <a:pt x="160896" y="921054"/>
                </a:lnTo>
                <a:lnTo>
                  <a:pt x="152349" y="926820"/>
                </a:lnTo>
                <a:lnTo>
                  <a:pt x="146583" y="935367"/>
                </a:lnTo>
                <a:lnTo>
                  <a:pt x="144462" y="945845"/>
                </a:lnTo>
                <a:lnTo>
                  <a:pt x="146583" y="956297"/>
                </a:lnTo>
                <a:lnTo>
                  <a:pt x="152349" y="964844"/>
                </a:lnTo>
                <a:lnTo>
                  <a:pt x="160896" y="970610"/>
                </a:lnTo>
                <a:lnTo>
                  <a:pt x="171361" y="972718"/>
                </a:lnTo>
                <a:lnTo>
                  <a:pt x="181813" y="970610"/>
                </a:lnTo>
                <a:lnTo>
                  <a:pt x="190360" y="964844"/>
                </a:lnTo>
                <a:lnTo>
                  <a:pt x="196126" y="956297"/>
                </a:lnTo>
                <a:lnTo>
                  <a:pt x="198234" y="945845"/>
                </a:lnTo>
                <a:close/>
              </a:path>
              <a:path w="757555" h="1886585">
                <a:moveTo>
                  <a:pt x="207340" y="1070597"/>
                </a:moveTo>
                <a:lnTo>
                  <a:pt x="205841" y="1063193"/>
                </a:lnTo>
                <a:lnTo>
                  <a:pt x="201777" y="1057148"/>
                </a:lnTo>
                <a:lnTo>
                  <a:pt x="195732" y="1053071"/>
                </a:lnTo>
                <a:lnTo>
                  <a:pt x="188341" y="1051585"/>
                </a:lnTo>
                <a:lnTo>
                  <a:pt x="180936" y="1053071"/>
                </a:lnTo>
                <a:lnTo>
                  <a:pt x="174891" y="1057148"/>
                </a:lnTo>
                <a:lnTo>
                  <a:pt x="170827" y="1063193"/>
                </a:lnTo>
                <a:lnTo>
                  <a:pt x="169329" y="1070597"/>
                </a:lnTo>
                <a:lnTo>
                  <a:pt x="170827" y="1077988"/>
                </a:lnTo>
                <a:lnTo>
                  <a:pt x="174891" y="1084033"/>
                </a:lnTo>
                <a:lnTo>
                  <a:pt x="180936" y="1088110"/>
                </a:lnTo>
                <a:lnTo>
                  <a:pt x="188341" y="1089596"/>
                </a:lnTo>
                <a:lnTo>
                  <a:pt x="195732" y="1088110"/>
                </a:lnTo>
                <a:lnTo>
                  <a:pt x="201777" y="1084033"/>
                </a:lnTo>
                <a:lnTo>
                  <a:pt x="205841" y="1077988"/>
                </a:lnTo>
                <a:lnTo>
                  <a:pt x="207340" y="1070597"/>
                </a:lnTo>
                <a:close/>
              </a:path>
              <a:path w="757555" h="1886585">
                <a:moveTo>
                  <a:pt x="232803" y="28092"/>
                </a:moveTo>
                <a:lnTo>
                  <a:pt x="230606" y="17157"/>
                </a:lnTo>
                <a:lnTo>
                  <a:pt x="224586" y="8229"/>
                </a:lnTo>
                <a:lnTo>
                  <a:pt x="215658" y="2209"/>
                </a:lnTo>
                <a:lnTo>
                  <a:pt x="204724" y="0"/>
                </a:lnTo>
                <a:lnTo>
                  <a:pt x="193789" y="2209"/>
                </a:lnTo>
                <a:lnTo>
                  <a:pt x="184861" y="8229"/>
                </a:lnTo>
                <a:lnTo>
                  <a:pt x="178841" y="17157"/>
                </a:lnTo>
                <a:lnTo>
                  <a:pt x="176631" y="28092"/>
                </a:lnTo>
                <a:lnTo>
                  <a:pt x="178841" y="39027"/>
                </a:lnTo>
                <a:lnTo>
                  <a:pt x="184861" y="47955"/>
                </a:lnTo>
                <a:lnTo>
                  <a:pt x="193789" y="53975"/>
                </a:lnTo>
                <a:lnTo>
                  <a:pt x="204724" y="56184"/>
                </a:lnTo>
                <a:lnTo>
                  <a:pt x="215658" y="53975"/>
                </a:lnTo>
                <a:lnTo>
                  <a:pt x="224586" y="47955"/>
                </a:lnTo>
                <a:lnTo>
                  <a:pt x="230606" y="39027"/>
                </a:lnTo>
                <a:lnTo>
                  <a:pt x="232803" y="28092"/>
                </a:lnTo>
                <a:close/>
              </a:path>
              <a:path w="757555" h="1886585">
                <a:moveTo>
                  <a:pt x="250088" y="1001598"/>
                </a:moveTo>
                <a:lnTo>
                  <a:pt x="244043" y="995553"/>
                </a:lnTo>
                <a:lnTo>
                  <a:pt x="229146" y="995553"/>
                </a:lnTo>
                <a:lnTo>
                  <a:pt x="223100" y="1001598"/>
                </a:lnTo>
                <a:lnTo>
                  <a:pt x="223100" y="1016508"/>
                </a:lnTo>
                <a:lnTo>
                  <a:pt x="229146" y="1022553"/>
                </a:lnTo>
                <a:lnTo>
                  <a:pt x="236601" y="1022553"/>
                </a:lnTo>
                <a:lnTo>
                  <a:pt x="244043" y="1022553"/>
                </a:lnTo>
                <a:lnTo>
                  <a:pt x="250088" y="1016508"/>
                </a:lnTo>
                <a:lnTo>
                  <a:pt x="250088" y="1001598"/>
                </a:lnTo>
                <a:close/>
              </a:path>
              <a:path w="757555" h="1886585">
                <a:moveTo>
                  <a:pt x="253733" y="1861083"/>
                </a:moveTo>
                <a:lnTo>
                  <a:pt x="251752" y="1851266"/>
                </a:lnTo>
                <a:lnTo>
                  <a:pt x="246354" y="1843252"/>
                </a:lnTo>
                <a:lnTo>
                  <a:pt x="238340" y="1837842"/>
                </a:lnTo>
                <a:lnTo>
                  <a:pt x="228536" y="1835861"/>
                </a:lnTo>
                <a:lnTo>
                  <a:pt x="218719" y="1837842"/>
                </a:lnTo>
                <a:lnTo>
                  <a:pt x="210705" y="1843252"/>
                </a:lnTo>
                <a:lnTo>
                  <a:pt x="205308" y="1851266"/>
                </a:lnTo>
                <a:lnTo>
                  <a:pt x="203327" y="1861083"/>
                </a:lnTo>
                <a:lnTo>
                  <a:pt x="205308" y="1870887"/>
                </a:lnTo>
                <a:lnTo>
                  <a:pt x="210705" y="1878901"/>
                </a:lnTo>
                <a:lnTo>
                  <a:pt x="218719" y="1884299"/>
                </a:lnTo>
                <a:lnTo>
                  <a:pt x="228536" y="1886280"/>
                </a:lnTo>
                <a:lnTo>
                  <a:pt x="238340" y="1884299"/>
                </a:lnTo>
                <a:lnTo>
                  <a:pt x="246354" y="1878901"/>
                </a:lnTo>
                <a:lnTo>
                  <a:pt x="251752" y="1870887"/>
                </a:lnTo>
                <a:lnTo>
                  <a:pt x="253733" y="1861083"/>
                </a:lnTo>
                <a:close/>
              </a:path>
              <a:path w="757555" h="1886585">
                <a:moveTo>
                  <a:pt x="382397" y="274320"/>
                </a:moveTo>
                <a:lnTo>
                  <a:pt x="380339" y="264160"/>
                </a:lnTo>
                <a:lnTo>
                  <a:pt x="374751" y="255866"/>
                </a:lnTo>
                <a:lnTo>
                  <a:pt x="366471" y="250278"/>
                </a:lnTo>
                <a:lnTo>
                  <a:pt x="356323" y="248234"/>
                </a:lnTo>
                <a:lnTo>
                  <a:pt x="346163" y="250278"/>
                </a:lnTo>
                <a:lnTo>
                  <a:pt x="337870" y="255866"/>
                </a:lnTo>
                <a:lnTo>
                  <a:pt x="332282" y="264160"/>
                </a:lnTo>
                <a:lnTo>
                  <a:pt x="330238" y="274320"/>
                </a:lnTo>
                <a:lnTo>
                  <a:pt x="332282" y="284467"/>
                </a:lnTo>
                <a:lnTo>
                  <a:pt x="337870" y="292760"/>
                </a:lnTo>
                <a:lnTo>
                  <a:pt x="346163" y="298348"/>
                </a:lnTo>
                <a:lnTo>
                  <a:pt x="356323" y="300393"/>
                </a:lnTo>
                <a:lnTo>
                  <a:pt x="366471" y="298348"/>
                </a:lnTo>
                <a:lnTo>
                  <a:pt x="374751" y="292760"/>
                </a:lnTo>
                <a:lnTo>
                  <a:pt x="380339" y="284467"/>
                </a:lnTo>
                <a:lnTo>
                  <a:pt x="382397" y="274320"/>
                </a:lnTo>
                <a:close/>
              </a:path>
              <a:path w="757555" h="1886585">
                <a:moveTo>
                  <a:pt x="410730" y="1596631"/>
                </a:moveTo>
                <a:lnTo>
                  <a:pt x="408597" y="1586103"/>
                </a:lnTo>
                <a:lnTo>
                  <a:pt x="402805" y="1577492"/>
                </a:lnTo>
                <a:lnTo>
                  <a:pt x="394208" y="1571688"/>
                </a:lnTo>
                <a:lnTo>
                  <a:pt x="383667" y="1569567"/>
                </a:lnTo>
                <a:lnTo>
                  <a:pt x="373138" y="1571688"/>
                </a:lnTo>
                <a:lnTo>
                  <a:pt x="364528" y="1577492"/>
                </a:lnTo>
                <a:lnTo>
                  <a:pt x="358736" y="1586103"/>
                </a:lnTo>
                <a:lnTo>
                  <a:pt x="356603" y="1596631"/>
                </a:lnTo>
                <a:lnTo>
                  <a:pt x="358736" y="1607172"/>
                </a:lnTo>
                <a:lnTo>
                  <a:pt x="364528" y="1615770"/>
                </a:lnTo>
                <a:lnTo>
                  <a:pt x="373138" y="1621574"/>
                </a:lnTo>
                <a:lnTo>
                  <a:pt x="383667" y="1623695"/>
                </a:lnTo>
                <a:lnTo>
                  <a:pt x="394208" y="1621574"/>
                </a:lnTo>
                <a:lnTo>
                  <a:pt x="402805" y="1615770"/>
                </a:lnTo>
                <a:lnTo>
                  <a:pt x="408597" y="1607172"/>
                </a:lnTo>
                <a:lnTo>
                  <a:pt x="410730" y="1596631"/>
                </a:lnTo>
                <a:close/>
              </a:path>
              <a:path w="757555" h="1886585">
                <a:moveTo>
                  <a:pt x="547103" y="385470"/>
                </a:moveTo>
                <a:lnTo>
                  <a:pt x="545490" y="377494"/>
                </a:lnTo>
                <a:lnTo>
                  <a:pt x="541096" y="370979"/>
                </a:lnTo>
                <a:lnTo>
                  <a:pt x="534581" y="366598"/>
                </a:lnTo>
                <a:lnTo>
                  <a:pt x="526605" y="364985"/>
                </a:lnTo>
                <a:lnTo>
                  <a:pt x="518629" y="366598"/>
                </a:lnTo>
                <a:lnTo>
                  <a:pt x="512114" y="370979"/>
                </a:lnTo>
                <a:lnTo>
                  <a:pt x="507720" y="377494"/>
                </a:lnTo>
                <a:lnTo>
                  <a:pt x="506120" y="385470"/>
                </a:lnTo>
                <a:lnTo>
                  <a:pt x="507720" y="393446"/>
                </a:lnTo>
                <a:lnTo>
                  <a:pt x="512114" y="399961"/>
                </a:lnTo>
                <a:lnTo>
                  <a:pt x="518629" y="404355"/>
                </a:lnTo>
                <a:lnTo>
                  <a:pt x="526605" y="405968"/>
                </a:lnTo>
                <a:lnTo>
                  <a:pt x="534581" y="404355"/>
                </a:lnTo>
                <a:lnTo>
                  <a:pt x="541096" y="399961"/>
                </a:lnTo>
                <a:lnTo>
                  <a:pt x="545490" y="393446"/>
                </a:lnTo>
                <a:lnTo>
                  <a:pt x="547103" y="385470"/>
                </a:lnTo>
                <a:close/>
              </a:path>
              <a:path w="757555" h="1886585">
                <a:moveTo>
                  <a:pt x="586701" y="1447126"/>
                </a:moveTo>
                <a:lnTo>
                  <a:pt x="580656" y="1441094"/>
                </a:lnTo>
                <a:lnTo>
                  <a:pt x="565772" y="1441094"/>
                </a:lnTo>
                <a:lnTo>
                  <a:pt x="559739" y="1447126"/>
                </a:lnTo>
                <a:lnTo>
                  <a:pt x="559739" y="1462024"/>
                </a:lnTo>
                <a:lnTo>
                  <a:pt x="565772" y="1468056"/>
                </a:lnTo>
                <a:lnTo>
                  <a:pt x="573227" y="1468056"/>
                </a:lnTo>
                <a:lnTo>
                  <a:pt x="580656" y="1468056"/>
                </a:lnTo>
                <a:lnTo>
                  <a:pt x="586701" y="1462024"/>
                </a:lnTo>
                <a:lnTo>
                  <a:pt x="586701" y="1447126"/>
                </a:lnTo>
                <a:close/>
              </a:path>
              <a:path w="757555" h="1886585">
                <a:moveTo>
                  <a:pt x="654405" y="714298"/>
                </a:moveTo>
                <a:lnTo>
                  <a:pt x="649605" y="709510"/>
                </a:lnTo>
                <a:lnTo>
                  <a:pt x="637781" y="709510"/>
                </a:lnTo>
                <a:lnTo>
                  <a:pt x="632980" y="714298"/>
                </a:lnTo>
                <a:lnTo>
                  <a:pt x="632980" y="726147"/>
                </a:lnTo>
                <a:lnTo>
                  <a:pt x="637781" y="730935"/>
                </a:lnTo>
                <a:lnTo>
                  <a:pt x="643699" y="730935"/>
                </a:lnTo>
                <a:lnTo>
                  <a:pt x="649605" y="730935"/>
                </a:lnTo>
                <a:lnTo>
                  <a:pt x="654405" y="726147"/>
                </a:lnTo>
                <a:lnTo>
                  <a:pt x="654405" y="714298"/>
                </a:lnTo>
                <a:close/>
              </a:path>
              <a:path w="757555" h="1886585">
                <a:moveTo>
                  <a:pt x="664857" y="1218730"/>
                </a:moveTo>
                <a:lnTo>
                  <a:pt x="658304" y="1212176"/>
                </a:lnTo>
                <a:lnTo>
                  <a:pt x="642162" y="1212176"/>
                </a:lnTo>
                <a:lnTo>
                  <a:pt x="635622" y="1218730"/>
                </a:lnTo>
                <a:lnTo>
                  <a:pt x="635622" y="1234871"/>
                </a:lnTo>
                <a:lnTo>
                  <a:pt x="642162" y="1241425"/>
                </a:lnTo>
                <a:lnTo>
                  <a:pt x="650240" y="1241425"/>
                </a:lnTo>
                <a:lnTo>
                  <a:pt x="658304" y="1241425"/>
                </a:lnTo>
                <a:lnTo>
                  <a:pt x="664857" y="1234871"/>
                </a:lnTo>
                <a:lnTo>
                  <a:pt x="664857" y="1218730"/>
                </a:lnTo>
                <a:close/>
              </a:path>
              <a:path w="757555" h="1886585">
                <a:moveTo>
                  <a:pt x="722617" y="1066914"/>
                </a:moveTo>
                <a:lnTo>
                  <a:pt x="721118" y="1059510"/>
                </a:lnTo>
                <a:lnTo>
                  <a:pt x="717042" y="1053465"/>
                </a:lnTo>
                <a:lnTo>
                  <a:pt x="711009" y="1049388"/>
                </a:lnTo>
                <a:lnTo>
                  <a:pt x="703605" y="1047902"/>
                </a:lnTo>
                <a:lnTo>
                  <a:pt x="696201" y="1049388"/>
                </a:lnTo>
                <a:lnTo>
                  <a:pt x="690168" y="1053465"/>
                </a:lnTo>
                <a:lnTo>
                  <a:pt x="686092" y="1059510"/>
                </a:lnTo>
                <a:lnTo>
                  <a:pt x="684606" y="1066914"/>
                </a:lnTo>
                <a:lnTo>
                  <a:pt x="686092" y="1074305"/>
                </a:lnTo>
                <a:lnTo>
                  <a:pt x="690168" y="1080350"/>
                </a:lnTo>
                <a:lnTo>
                  <a:pt x="696201" y="1084427"/>
                </a:lnTo>
                <a:lnTo>
                  <a:pt x="703605" y="1085913"/>
                </a:lnTo>
                <a:lnTo>
                  <a:pt x="711009" y="1084427"/>
                </a:lnTo>
                <a:lnTo>
                  <a:pt x="717042" y="1080350"/>
                </a:lnTo>
                <a:lnTo>
                  <a:pt x="721118" y="1074305"/>
                </a:lnTo>
                <a:lnTo>
                  <a:pt x="722617" y="1066914"/>
                </a:lnTo>
                <a:close/>
              </a:path>
              <a:path w="757555" h="1886585">
                <a:moveTo>
                  <a:pt x="757072" y="992238"/>
                </a:moveTo>
                <a:lnTo>
                  <a:pt x="751027" y="986193"/>
                </a:lnTo>
                <a:lnTo>
                  <a:pt x="736130" y="986193"/>
                </a:lnTo>
                <a:lnTo>
                  <a:pt x="730084" y="992238"/>
                </a:lnTo>
                <a:lnTo>
                  <a:pt x="730084" y="1007148"/>
                </a:lnTo>
                <a:lnTo>
                  <a:pt x="736130" y="1013180"/>
                </a:lnTo>
                <a:lnTo>
                  <a:pt x="743585" y="1013180"/>
                </a:lnTo>
                <a:lnTo>
                  <a:pt x="751027" y="1013180"/>
                </a:lnTo>
                <a:lnTo>
                  <a:pt x="757072" y="1007148"/>
                </a:lnTo>
                <a:lnTo>
                  <a:pt x="757072" y="992238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4C9E01B6-AF9E-1653-C6B0-1B9EBDE9576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2587" y="2303039"/>
            <a:ext cx="71673" cy="71683"/>
          </a:xfrm>
          <a:prstGeom prst="rect">
            <a:avLst/>
          </a:prstGeom>
        </p:spPr>
      </p:pic>
      <p:pic>
        <p:nvPicPr>
          <p:cNvPr id="53" name="object 14">
            <a:extLst>
              <a:ext uri="{FF2B5EF4-FFF2-40B4-BE49-F238E27FC236}">
                <a16:creationId xmlns:a16="http://schemas.microsoft.com/office/drawing/2014/main" id="{AF5CC48B-7B64-659C-CFE4-DB4C27BCAB0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8565" y="2777530"/>
            <a:ext cx="66689" cy="66689"/>
          </a:xfrm>
          <a:prstGeom prst="rect">
            <a:avLst/>
          </a:prstGeom>
        </p:spPr>
      </p:pic>
      <p:sp>
        <p:nvSpPr>
          <p:cNvPr id="54" name="object 15">
            <a:extLst>
              <a:ext uri="{FF2B5EF4-FFF2-40B4-BE49-F238E27FC236}">
                <a16:creationId xmlns:a16="http://schemas.microsoft.com/office/drawing/2014/main" id="{7D6EBEC9-3CF7-D7B0-4022-37D44AF0B099}"/>
              </a:ext>
            </a:extLst>
          </p:cNvPr>
          <p:cNvSpPr/>
          <p:nvPr/>
        </p:nvSpPr>
        <p:spPr>
          <a:xfrm>
            <a:off x="1119517" y="2434991"/>
            <a:ext cx="89535" cy="177165"/>
          </a:xfrm>
          <a:custGeom>
            <a:avLst/>
            <a:gdLst/>
            <a:ahLst/>
            <a:cxnLst/>
            <a:rect l="l" t="t" r="r" b="b"/>
            <a:pathLst>
              <a:path w="89534" h="177164">
                <a:moveTo>
                  <a:pt x="54241" y="149656"/>
                </a:moveTo>
                <a:lnTo>
                  <a:pt x="52108" y="139103"/>
                </a:lnTo>
                <a:lnTo>
                  <a:pt x="46291" y="130479"/>
                </a:lnTo>
                <a:lnTo>
                  <a:pt x="37668" y="124675"/>
                </a:lnTo>
                <a:lnTo>
                  <a:pt x="27114" y="122542"/>
                </a:lnTo>
                <a:lnTo>
                  <a:pt x="16560" y="124675"/>
                </a:lnTo>
                <a:lnTo>
                  <a:pt x="7937" y="130479"/>
                </a:lnTo>
                <a:lnTo>
                  <a:pt x="2133" y="139103"/>
                </a:lnTo>
                <a:lnTo>
                  <a:pt x="0" y="149656"/>
                </a:lnTo>
                <a:lnTo>
                  <a:pt x="2133" y="160210"/>
                </a:lnTo>
                <a:lnTo>
                  <a:pt x="7937" y="168833"/>
                </a:lnTo>
                <a:lnTo>
                  <a:pt x="16560" y="174650"/>
                </a:lnTo>
                <a:lnTo>
                  <a:pt x="27114" y="176784"/>
                </a:lnTo>
                <a:lnTo>
                  <a:pt x="37668" y="174650"/>
                </a:lnTo>
                <a:lnTo>
                  <a:pt x="46291" y="168833"/>
                </a:lnTo>
                <a:lnTo>
                  <a:pt x="52108" y="160210"/>
                </a:lnTo>
                <a:lnTo>
                  <a:pt x="54241" y="149656"/>
                </a:lnTo>
                <a:close/>
              </a:path>
              <a:path w="89534" h="177164">
                <a:moveTo>
                  <a:pt x="89344" y="4876"/>
                </a:moveTo>
                <a:lnTo>
                  <a:pt x="84480" y="0"/>
                </a:lnTo>
                <a:lnTo>
                  <a:pt x="72466" y="0"/>
                </a:lnTo>
                <a:lnTo>
                  <a:pt x="67589" y="4876"/>
                </a:lnTo>
                <a:lnTo>
                  <a:pt x="67589" y="16891"/>
                </a:lnTo>
                <a:lnTo>
                  <a:pt x="72466" y="21755"/>
                </a:lnTo>
                <a:lnTo>
                  <a:pt x="78473" y="21755"/>
                </a:lnTo>
                <a:lnTo>
                  <a:pt x="84480" y="21755"/>
                </a:lnTo>
                <a:lnTo>
                  <a:pt x="89344" y="16891"/>
                </a:lnTo>
                <a:lnTo>
                  <a:pt x="89344" y="4876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16">
            <a:extLst>
              <a:ext uri="{FF2B5EF4-FFF2-40B4-BE49-F238E27FC236}">
                <a16:creationId xmlns:a16="http://schemas.microsoft.com/office/drawing/2014/main" id="{55B960DB-9DAE-6BF4-930F-271787CA228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1438" y="2040324"/>
            <a:ext cx="70395" cy="70406"/>
          </a:xfrm>
          <a:prstGeom prst="rect">
            <a:avLst/>
          </a:prstGeom>
        </p:spPr>
      </p:pic>
      <p:pic>
        <p:nvPicPr>
          <p:cNvPr id="56" name="object 17">
            <a:extLst>
              <a:ext uri="{FF2B5EF4-FFF2-40B4-BE49-F238E27FC236}">
                <a16:creationId xmlns:a16="http://schemas.microsoft.com/office/drawing/2014/main" id="{0254C9EF-0624-A5B9-C489-BD5AB899F3D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900" y="1756096"/>
            <a:ext cx="76008" cy="76029"/>
          </a:xfrm>
          <a:prstGeom prst="rect">
            <a:avLst/>
          </a:prstGeom>
        </p:spPr>
      </p:pic>
      <p:pic>
        <p:nvPicPr>
          <p:cNvPr id="57" name="object 18">
            <a:extLst>
              <a:ext uri="{FF2B5EF4-FFF2-40B4-BE49-F238E27FC236}">
                <a16:creationId xmlns:a16="http://schemas.microsoft.com/office/drawing/2014/main" id="{8E4F0DE8-85DF-7804-6BCB-E9FB6BC0EA8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9812" y="1694826"/>
            <a:ext cx="67631" cy="67641"/>
          </a:xfrm>
          <a:prstGeom prst="rect">
            <a:avLst/>
          </a:prstGeom>
        </p:spPr>
      </p:pic>
      <p:sp>
        <p:nvSpPr>
          <p:cNvPr id="58" name="object 19">
            <a:extLst>
              <a:ext uri="{FF2B5EF4-FFF2-40B4-BE49-F238E27FC236}">
                <a16:creationId xmlns:a16="http://schemas.microsoft.com/office/drawing/2014/main" id="{C3A23ED9-0788-DD1F-B635-43A8521262E0}"/>
              </a:ext>
            </a:extLst>
          </p:cNvPr>
          <p:cNvSpPr/>
          <p:nvPr/>
        </p:nvSpPr>
        <p:spPr>
          <a:xfrm>
            <a:off x="-863" y="1601566"/>
            <a:ext cx="1326515" cy="2907030"/>
          </a:xfrm>
          <a:custGeom>
            <a:avLst/>
            <a:gdLst/>
            <a:ahLst/>
            <a:cxnLst/>
            <a:rect l="l" t="t" r="r" b="b"/>
            <a:pathLst>
              <a:path w="1326515" h="2907029">
                <a:moveTo>
                  <a:pt x="12687" y="2844"/>
                </a:moveTo>
                <a:lnTo>
                  <a:pt x="9855" y="0"/>
                </a:lnTo>
                <a:lnTo>
                  <a:pt x="2844" y="0"/>
                </a:lnTo>
                <a:lnTo>
                  <a:pt x="0" y="2844"/>
                </a:lnTo>
                <a:lnTo>
                  <a:pt x="0" y="9855"/>
                </a:lnTo>
                <a:lnTo>
                  <a:pt x="2844" y="12700"/>
                </a:lnTo>
                <a:lnTo>
                  <a:pt x="6350" y="12700"/>
                </a:lnTo>
                <a:lnTo>
                  <a:pt x="9855" y="12700"/>
                </a:lnTo>
                <a:lnTo>
                  <a:pt x="12687" y="9855"/>
                </a:lnTo>
                <a:lnTo>
                  <a:pt x="12687" y="2844"/>
                </a:lnTo>
                <a:close/>
              </a:path>
              <a:path w="1326515" h="2907029">
                <a:moveTo>
                  <a:pt x="80835" y="2845587"/>
                </a:moveTo>
                <a:lnTo>
                  <a:pt x="77939" y="2842704"/>
                </a:lnTo>
                <a:lnTo>
                  <a:pt x="70815" y="2842704"/>
                </a:lnTo>
                <a:lnTo>
                  <a:pt x="67932" y="2845587"/>
                </a:lnTo>
                <a:lnTo>
                  <a:pt x="67932" y="2852724"/>
                </a:lnTo>
                <a:lnTo>
                  <a:pt x="70815" y="2855607"/>
                </a:lnTo>
                <a:lnTo>
                  <a:pt x="74371" y="2855607"/>
                </a:lnTo>
                <a:lnTo>
                  <a:pt x="77939" y="2855607"/>
                </a:lnTo>
                <a:lnTo>
                  <a:pt x="80835" y="2852724"/>
                </a:lnTo>
                <a:lnTo>
                  <a:pt x="80835" y="2845587"/>
                </a:lnTo>
                <a:close/>
              </a:path>
              <a:path w="1326515" h="2907029">
                <a:moveTo>
                  <a:pt x="135661" y="8153"/>
                </a:moveTo>
                <a:lnTo>
                  <a:pt x="129984" y="2489"/>
                </a:lnTo>
                <a:lnTo>
                  <a:pt x="116001" y="2489"/>
                </a:lnTo>
                <a:lnTo>
                  <a:pt x="110337" y="8153"/>
                </a:lnTo>
                <a:lnTo>
                  <a:pt x="110337" y="22136"/>
                </a:lnTo>
                <a:lnTo>
                  <a:pt x="116001" y="27800"/>
                </a:lnTo>
                <a:lnTo>
                  <a:pt x="122999" y="27800"/>
                </a:lnTo>
                <a:lnTo>
                  <a:pt x="129984" y="27800"/>
                </a:lnTo>
                <a:lnTo>
                  <a:pt x="135661" y="22136"/>
                </a:lnTo>
                <a:lnTo>
                  <a:pt x="135661" y="8153"/>
                </a:lnTo>
                <a:close/>
              </a:path>
              <a:path w="1326515" h="2907029">
                <a:moveTo>
                  <a:pt x="359092" y="2880550"/>
                </a:moveTo>
                <a:lnTo>
                  <a:pt x="357047" y="2870441"/>
                </a:lnTo>
                <a:lnTo>
                  <a:pt x="351485" y="2862199"/>
                </a:lnTo>
                <a:lnTo>
                  <a:pt x="343242" y="2856636"/>
                </a:lnTo>
                <a:lnTo>
                  <a:pt x="333146" y="2854591"/>
                </a:lnTo>
                <a:lnTo>
                  <a:pt x="323049" y="2856636"/>
                </a:lnTo>
                <a:lnTo>
                  <a:pt x="314794" y="2862199"/>
                </a:lnTo>
                <a:lnTo>
                  <a:pt x="309232" y="2870441"/>
                </a:lnTo>
                <a:lnTo>
                  <a:pt x="307200" y="2880550"/>
                </a:lnTo>
                <a:lnTo>
                  <a:pt x="309232" y="2890647"/>
                </a:lnTo>
                <a:lnTo>
                  <a:pt x="314794" y="2898889"/>
                </a:lnTo>
                <a:lnTo>
                  <a:pt x="323049" y="2904452"/>
                </a:lnTo>
                <a:lnTo>
                  <a:pt x="333146" y="2906496"/>
                </a:lnTo>
                <a:lnTo>
                  <a:pt x="343242" y="2904452"/>
                </a:lnTo>
                <a:lnTo>
                  <a:pt x="351485" y="2898889"/>
                </a:lnTo>
                <a:lnTo>
                  <a:pt x="357047" y="2890647"/>
                </a:lnTo>
                <a:lnTo>
                  <a:pt x="359092" y="2880550"/>
                </a:lnTo>
                <a:close/>
              </a:path>
              <a:path w="1326515" h="2907029">
                <a:moveTo>
                  <a:pt x="600544" y="2685072"/>
                </a:moveTo>
                <a:lnTo>
                  <a:pt x="596112" y="2680627"/>
                </a:lnTo>
                <a:lnTo>
                  <a:pt x="585165" y="2680627"/>
                </a:lnTo>
                <a:lnTo>
                  <a:pt x="580732" y="2685072"/>
                </a:lnTo>
                <a:lnTo>
                  <a:pt x="580732" y="2696006"/>
                </a:lnTo>
                <a:lnTo>
                  <a:pt x="585165" y="2700451"/>
                </a:lnTo>
                <a:lnTo>
                  <a:pt x="590638" y="2700451"/>
                </a:lnTo>
                <a:lnTo>
                  <a:pt x="596112" y="2700451"/>
                </a:lnTo>
                <a:lnTo>
                  <a:pt x="600544" y="2696006"/>
                </a:lnTo>
                <a:lnTo>
                  <a:pt x="600544" y="2685072"/>
                </a:lnTo>
                <a:close/>
              </a:path>
              <a:path w="1326515" h="2907029">
                <a:moveTo>
                  <a:pt x="952233" y="2422029"/>
                </a:moveTo>
                <a:lnTo>
                  <a:pt x="950252" y="2412212"/>
                </a:lnTo>
                <a:lnTo>
                  <a:pt x="944841" y="2404199"/>
                </a:lnTo>
                <a:lnTo>
                  <a:pt x="936828" y="2398788"/>
                </a:lnTo>
                <a:lnTo>
                  <a:pt x="927023" y="2396807"/>
                </a:lnTo>
                <a:lnTo>
                  <a:pt x="917206" y="2398788"/>
                </a:lnTo>
                <a:lnTo>
                  <a:pt x="909193" y="2404199"/>
                </a:lnTo>
                <a:lnTo>
                  <a:pt x="903795" y="2412212"/>
                </a:lnTo>
                <a:lnTo>
                  <a:pt x="901814" y="2422029"/>
                </a:lnTo>
                <a:lnTo>
                  <a:pt x="903795" y="2431834"/>
                </a:lnTo>
                <a:lnTo>
                  <a:pt x="909193" y="2439847"/>
                </a:lnTo>
                <a:lnTo>
                  <a:pt x="917206" y="2445245"/>
                </a:lnTo>
                <a:lnTo>
                  <a:pt x="927023" y="2447226"/>
                </a:lnTo>
                <a:lnTo>
                  <a:pt x="936828" y="2445245"/>
                </a:lnTo>
                <a:lnTo>
                  <a:pt x="944841" y="2439847"/>
                </a:lnTo>
                <a:lnTo>
                  <a:pt x="950252" y="2431834"/>
                </a:lnTo>
                <a:lnTo>
                  <a:pt x="952233" y="2422029"/>
                </a:lnTo>
                <a:close/>
              </a:path>
              <a:path w="1326515" h="2907029">
                <a:moveTo>
                  <a:pt x="1072807" y="2142312"/>
                </a:moveTo>
                <a:lnTo>
                  <a:pt x="1070686" y="2131784"/>
                </a:lnTo>
                <a:lnTo>
                  <a:pt x="1064882" y="2123173"/>
                </a:lnTo>
                <a:lnTo>
                  <a:pt x="1056284" y="2117369"/>
                </a:lnTo>
                <a:lnTo>
                  <a:pt x="1045756" y="2115248"/>
                </a:lnTo>
                <a:lnTo>
                  <a:pt x="1035215" y="2117369"/>
                </a:lnTo>
                <a:lnTo>
                  <a:pt x="1026617" y="2123173"/>
                </a:lnTo>
                <a:lnTo>
                  <a:pt x="1020813" y="2131784"/>
                </a:lnTo>
                <a:lnTo>
                  <a:pt x="1018679" y="2142312"/>
                </a:lnTo>
                <a:lnTo>
                  <a:pt x="1020813" y="2152853"/>
                </a:lnTo>
                <a:lnTo>
                  <a:pt x="1026617" y="2161451"/>
                </a:lnTo>
                <a:lnTo>
                  <a:pt x="1035215" y="2167255"/>
                </a:lnTo>
                <a:lnTo>
                  <a:pt x="1045756" y="2169388"/>
                </a:lnTo>
                <a:lnTo>
                  <a:pt x="1056284" y="2167255"/>
                </a:lnTo>
                <a:lnTo>
                  <a:pt x="1064882" y="2161451"/>
                </a:lnTo>
                <a:lnTo>
                  <a:pt x="1070686" y="2152853"/>
                </a:lnTo>
                <a:lnTo>
                  <a:pt x="1072807" y="2142312"/>
                </a:lnTo>
                <a:close/>
              </a:path>
              <a:path w="1326515" h="2907029">
                <a:moveTo>
                  <a:pt x="1195895" y="1960067"/>
                </a:moveTo>
                <a:lnTo>
                  <a:pt x="1189850" y="1954034"/>
                </a:lnTo>
                <a:lnTo>
                  <a:pt x="1174978" y="1954034"/>
                </a:lnTo>
                <a:lnTo>
                  <a:pt x="1168946" y="1960067"/>
                </a:lnTo>
                <a:lnTo>
                  <a:pt x="1168946" y="1974951"/>
                </a:lnTo>
                <a:lnTo>
                  <a:pt x="1174978" y="1980984"/>
                </a:lnTo>
                <a:lnTo>
                  <a:pt x="1182420" y="1980984"/>
                </a:lnTo>
                <a:lnTo>
                  <a:pt x="1189850" y="1980984"/>
                </a:lnTo>
                <a:lnTo>
                  <a:pt x="1195895" y="1974951"/>
                </a:lnTo>
                <a:lnTo>
                  <a:pt x="1195895" y="1960067"/>
                </a:lnTo>
                <a:close/>
              </a:path>
              <a:path w="1326515" h="2907029">
                <a:moveTo>
                  <a:pt x="1257414" y="1712544"/>
                </a:moveTo>
                <a:lnTo>
                  <a:pt x="1250873" y="1706003"/>
                </a:lnTo>
                <a:lnTo>
                  <a:pt x="1234732" y="1706003"/>
                </a:lnTo>
                <a:lnTo>
                  <a:pt x="1228191" y="1712544"/>
                </a:lnTo>
                <a:lnTo>
                  <a:pt x="1228191" y="1728698"/>
                </a:lnTo>
                <a:lnTo>
                  <a:pt x="1234732" y="1735251"/>
                </a:lnTo>
                <a:lnTo>
                  <a:pt x="1242796" y="1735251"/>
                </a:lnTo>
                <a:lnTo>
                  <a:pt x="1250873" y="1735251"/>
                </a:lnTo>
                <a:lnTo>
                  <a:pt x="1257414" y="1728698"/>
                </a:lnTo>
                <a:lnTo>
                  <a:pt x="1257414" y="1712544"/>
                </a:lnTo>
                <a:close/>
              </a:path>
              <a:path w="1326515" h="2907029">
                <a:moveTo>
                  <a:pt x="1295120" y="1559687"/>
                </a:moveTo>
                <a:lnTo>
                  <a:pt x="1293622" y="1552282"/>
                </a:lnTo>
                <a:lnTo>
                  <a:pt x="1289545" y="1546237"/>
                </a:lnTo>
                <a:lnTo>
                  <a:pt x="1283500" y="1542161"/>
                </a:lnTo>
                <a:lnTo>
                  <a:pt x="1276108" y="1540675"/>
                </a:lnTo>
                <a:lnTo>
                  <a:pt x="1268704" y="1542161"/>
                </a:lnTo>
                <a:lnTo>
                  <a:pt x="1262672" y="1546237"/>
                </a:lnTo>
                <a:lnTo>
                  <a:pt x="1258595" y="1552282"/>
                </a:lnTo>
                <a:lnTo>
                  <a:pt x="1257109" y="1559687"/>
                </a:lnTo>
                <a:lnTo>
                  <a:pt x="1258595" y="1567078"/>
                </a:lnTo>
                <a:lnTo>
                  <a:pt x="1262672" y="1573123"/>
                </a:lnTo>
                <a:lnTo>
                  <a:pt x="1268704" y="1577200"/>
                </a:lnTo>
                <a:lnTo>
                  <a:pt x="1276108" y="1578686"/>
                </a:lnTo>
                <a:lnTo>
                  <a:pt x="1283500" y="1577200"/>
                </a:lnTo>
                <a:lnTo>
                  <a:pt x="1289545" y="1573123"/>
                </a:lnTo>
                <a:lnTo>
                  <a:pt x="1293622" y="1567078"/>
                </a:lnTo>
                <a:lnTo>
                  <a:pt x="1295120" y="1559687"/>
                </a:lnTo>
                <a:close/>
              </a:path>
              <a:path w="1326515" h="2907029">
                <a:moveTo>
                  <a:pt x="1325930" y="1440967"/>
                </a:moveTo>
                <a:lnTo>
                  <a:pt x="1319885" y="1434922"/>
                </a:lnTo>
                <a:lnTo>
                  <a:pt x="1304988" y="1434922"/>
                </a:lnTo>
                <a:lnTo>
                  <a:pt x="1298943" y="1440967"/>
                </a:lnTo>
                <a:lnTo>
                  <a:pt x="1298943" y="1455877"/>
                </a:lnTo>
                <a:lnTo>
                  <a:pt x="1304988" y="1461922"/>
                </a:lnTo>
                <a:lnTo>
                  <a:pt x="1312443" y="1461922"/>
                </a:lnTo>
                <a:lnTo>
                  <a:pt x="1319885" y="1461922"/>
                </a:lnTo>
                <a:lnTo>
                  <a:pt x="1325930" y="1455877"/>
                </a:lnTo>
                <a:lnTo>
                  <a:pt x="1325930" y="1440967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795DAE75-B4F3-AC16-CE52-9296DFC0AFBD}"/>
              </a:ext>
            </a:extLst>
          </p:cNvPr>
          <p:cNvSpPr/>
          <p:nvPr/>
        </p:nvSpPr>
        <p:spPr>
          <a:xfrm>
            <a:off x="19354602" y="26227"/>
            <a:ext cx="749935" cy="803910"/>
          </a:xfrm>
          <a:custGeom>
            <a:avLst/>
            <a:gdLst/>
            <a:ahLst/>
            <a:cxnLst/>
            <a:rect l="l" t="t" r="r" b="b"/>
            <a:pathLst>
              <a:path w="749934" h="803910">
                <a:moveTo>
                  <a:pt x="749496" y="781627"/>
                </a:moveTo>
                <a:lnTo>
                  <a:pt x="712961" y="790948"/>
                </a:lnTo>
                <a:lnTo>
                  <a:pt x="666526" y="798888"/>
                </a:lnTo>
                <a:lnTo>
                  <a:pt x="620106" y="803052"/>
                </a:lnTo>
                <a:lnTo>
                  <a:pt x="573899" y="803529"/>
                </a:lnTo>
                <a:lnTo>
                  <a:pt x="528100" y="800404"/>
                </a:lnTo>
                <a:lnTo>
                  <a:pt x="482908" y="793764"/>
                </a:lnTo>
                <a:lnTo>
                  <a:pt x="438519" y="783695"/>
                </a:lnTo>
                <a:lnTo>
                  <a:pt x="395129" y="770285"/>
                </a:lnTo>
                <a:lnTo>
                  <a:pt x="352936" y="753620"/>
                </a:lnTo>
                <a:lnTo>
                  <a:pt x="312137" y="733786"/>
                </a:lnTo>
                <a:lnTo>
                  <a:pt x="272927" y="710870"/>
                </a:lnTo>
                <a:lnTo>
                  <a:pt x="235505" y="684958"/>
                </a:lnTo>
                <a:lnTo>
                  <a:pt x="200067" y="656138"/>
                </a:lnTo>
                <a:lnTo>
                  <a:pt x="166810" y="624496"/>
                </a:lnTo>
                <a:lnTo>
                  <a:pt x="135931" y="590117"/>
                </a:lnTo>
                <a:lnTo>
                  <a:pt x="107626" y="553090"/>
                </a:lnTo>
                <a:lnTo>
                  <a:pt x="82093" y="513501"/>
                </a:lnTo>
                <a:lnTo>
                  <a:pt x="59528" y="471435"/>
                </a:lnTo>
                <a:lnTo>
                  <a:pt x="40129" y="426980"/>
                </a:lnTo>
                <a:lnTo>
                  <a:pt x="24380" y="381105"/>
                </a:lnTo>
                <a:lnTo>
                  <a:pt x="12580" y="334851"/>
                </a:lnTo>
                <a:lnTo>
                  <a:pt x="4640" y="288416"/>
                </a:lnTo>
                <a:lnTo>
                  <a:pt x="476" y="241996"/>
                </a:lnTo>
                <a:lnTo>
                  <a:pt x="0" y="195789"/>
                </a:lnTo>
                <a:lnTo>
                  <a:pt x="3125" y="149991"/>
                </a:lnTo>
                <a:lnTo>
                  <a:pt x="9765" y="104799"/>
                </a:lnTo>
                <a:lnTo>
                  <a:pt x="19833" y="60409"/>
                </a:lnTo>
                <a:lnTo>
                  <a:pt x="33243" y="17020"/>
                </a:lnTo>
                <a:lnTo>
                  <a:pt x="39966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884E04F0-9960-97A1-D1F5-061BEA967158}"/>
              </a:ext>
            </a:extLst>
          </p:cNvPr>
          <p:cNvSpPr/>
          <p:nvPr/>
        </p:nvSpPr>
        <p:spPr>
          <a:xfrm>
            <a:off x="18877046" y="26227"/>
            <a:ext cx="1227455" cy="1281430"/>
          </a:xfrm>
          <a:custGeom>
            <a:avLst/>
            <a:gdLst/>
            <a:ahLst/>
            <a:cxnLst/>
            <a:rect l="l" t="t" r="r" b="b"/>
            <a:pathLst>
              <a:path w="1227455" h="1281430">
                <a:moveTo>
                  <a:pt x="1227052" y="1269301"/>
                </a:moveTo>
                <a:lnTo>
                  <a:pt x="1184812" y="1274885"/>
                </a:lnTo>
                <a:lnTo>
                  <a:pt x="1139446" y="1278902"/>
                </a:lnTo>
                <a:lnTo>
                  <a:pt x="1094169" y="1280962"/>
                </a:lnTo>
                <a:lnTo>
                  <a:pt x="1049038" y="1281089"/>
                </a:lnTo>
                <a:lnTo>
                  <a:pt x="1004109" y="1279307"/>
                </a:lnTo>
                <a:lnTo>
                  <a:pt x="959438" y="1275641"/>
                </a:lnTo>
                <a:lnTo>
                  <a:pt x="915082" y="1270116"/>
                </a:lnTo>
                <a:lnTo>
                  <a:pt x="871097" y="1262757"/>
                </a:lnTo>
                <a:lnTo>
                  <a:pt x="827538" y="1253588"/>
                </a:lnTo>
                <a:lnTo>
                  <a:pt x="784463" y="1242634"/>
                </a:lnTo>
                <a:lnTo>
                  <a:pt x="741927" y="1229920"/>
                </a:lnTo>
                <a:lnTo>
                  <a:pt x="699987" y="1215470"/>
                </a:lnTo>
                <a:lnTo>
                  <a:pt x="658698" y="1199309"/>
                </a:lnTo>
                <a:lnTo>
                  <a:pt x="618117" y="1181463"/>
                </a:lnTo>
                <a:lnTo>
                  <a:pt x="578301" y="1161955"/>
                </a:lnTo>
                <a:lnTo>
                  <a:pt x="539305" y="1140810"/>
                </a:lnTo>
                <a:lnTo>
                  <a:pt x="501185" y="1118054"/>
                </a:lnTo>
                <a:lnTo>
                  <a:pt x="463999" y="1093710"/>
                </a:lnTo>
                <a:lnTo>
                  <a:pt x="427801" y="1067803"/>
                </a:lnTo>
                <a:lnTo>
                  <a:pt x="392649" y="1040359"/>
                </a:lnTo>
                <a:lnTo>
                  <a:pt x="358598" y="1011402"/>
                </a:lnTo>
                <a:lnTo>
                  <a:pt x="325705" y="980957"/>
                </a:lnTo>
                <a:lnTo>
                  <a:pt x="294026" y="949048"/>
                </a:lnTo>
                <a:lnTo>
                  <a:pt x="263617" y="915700"/>
                </a:lnTo>
                <a:lnTo>
                  <a:pt x="234534" y="880938"/>
                </a:lnTo>
                <a:lnTo>
                  <a:pt x="206834" y="844786"/>
                </a:lnTo>
                <a:lnTo>
                  <a:pt x="180572" y="807270"/>
                </a:lnTo>
                <a:lnTo>
                  <a:pt x="155806" y="768414"/>
                </a:lnTo>
                <a:lnTo>
                  <a:pt x="132591" y="728242"/>
                </a:lnTo>
                <a:lnTo>
                  <a:pt x="110983" y="686780"/>
                </a:lnTo>
                <a:lnTo>
                  <a:pt x="91039" y="644052"/>
                </a:lnTo>
                <a:lnTo>
                  <a:pt x="72814" y="600083"/>
                </a:lnTo>
                <a:lnTo>
                  <a:pt x="56529" y="555359"/>
                </a:lnTo>
                <a:lnTo>
                  <a:pt x="42350" y="510388"/>
                </a:lnTo>
                <a:lnTo>
                  <a:pt x="30253" y="465225"/>
                </a:lnTo>
                <a:lnTo>
                  <a:pt x="20213" y="419927"/>
                </a:lnTo>
                <a:lnTo>
                  <a:pt x="12205" y="374550"/>
                </a:lnTo>
                <a:lnTo>
                  <a:pt x="6204" y="329150"/>
                </a:lnTo>
                <a:lnTo>
                  <a:pt x="2186" y="283783"/>
                </a:lnTo>
                <a:lnTo>
                  <a:pt x="126" y="238506"/>
                </a:lnTo>
                <a:lnTo>
                  <a:pt x="0" y="193375"/>
                </a:lnTo>
                <a:lnTo>
                  <a:pt x="1781" y="148446"/>
                </a:lnTo>
                <a:lnTo>
                  <a:pt x="5447" y="103776"/>
                </a:lnTo>
                <a:lnTo>
                  <a:pt x="10972" y="59419"/>
                </a:lnTo>
                <a:lnTo>
                  <a:pt x="18331" y="15434"/>
                </a:lnTo>
                <a:lnTo>
                  <a:pt x="21580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2">
            <a:extLst>
              <a:ext uri="{FF2B5EF4-FFF2-40B4-BE49-F238E27FC236}">
                <a16:creationId xmlns:a16="http://schemas.microsoft.com/office/drawing/2014/main" id="{695D96B4-5E2B-8FBE-4FE6-C8B5A8ADE9D7}"/>
              </a:ext>
            </a:extLst>
          </p:cNvPr>
          <p:cNvSpPr/>
          <p:nvPr/>
        </p:nvSpPr>
        <p:spPr>
          <a:xfrm>
            <a:off x="18254036" y="26227"/>
            <a:ext cx="1850389" cy="1904364"/>
          </a:xfrm>
          <a:custGeom>
            <a:avLst/>
            <a:gdLst/>
            <a:ahLst/>
            <a:cxnLst/>
            <a:rect l="l" t="t" r="r" b="b"/>
            <a:pathLst>
              <a:path w="1850390" h="1904364">
                <a:moveTo>
                  <a:pt x="1850063" y="1896707"/>
                </a:moveTo>
                <a:lnTo>
                  <a:pt x="1848453" y="1896880"/>
                </a:lnTo>
                <a:lnTo>
                  <a:pt x="1802653" y="1900543"/>
                </a:lnTo>
                <a:lnTo>
                  <a:pt x="1756912" y="1902944"/>
                </a:lnTo>
                <a:lnTo>
                  <a:pt x="1711251" y="1904095"/>
                </a:lnTo>
                <a:lnTo>
                  <a:pt x="1665696" y="1904004"/>
                </a:lnTo>
                <a:lnTo>
                  <a:pt x="1620268" y="1902684"/>
                </a:lnTo>
                <a:lnTo>
                  <a:pt x="1574990" y="1900142"/>
                </a:lnTo>
                <a:lnTo>
                  <a:pt x="1529887" y="1896391"/>
                </a:lnTo>
                <a:lnTo>
                  <a:pt x="1484980" y="1891439"/>
                </a:lnTo>
                <a:lnTo>
                  <a:pt x="1440294" y="1885297"/>
                </a:lnTo>
                <a:lnTo>
                  <a:pt x="1395851" y="1877976"/>
                </a:lnTo>
                <a:lnTo>
                  <a:pt x="1351674" y="1869485"/>
                </a:lnTo>
                <a:lnTo>
                  <a:pt x="1307786" y="1859834"/>
                </a:lnTo>
                <a:lnTo>
                  <a:pt x="1264211" y="1849035"/>
                </a:lnTo>
                <a:lnTo>
                  <a:pt x="1220972" y="1837096"/>
                </a:lnTo>
                <a:lnTo>
                  <a:pt x="1178091" y="1824027"/>
                </a:lnTo>
                <a:lnTo>
                  <a:pt x="1135592" y="1809841"/>
                </a:lnTo>
                <a:lnTo>
                  <a:pt x="1093498" y="1794545"/>
                </a:lnTo>
                <a:lnTo>
                  <a:pt x="1051832" y="1778151"/>
                </a:lnTo>
                <a:lnTo>
                  <a:pt x="1010617" y="1760668"/>
                </a:lnTo>
                <a:lnTo>
                  <a:pt x="969876" y="1742108"/>
                </a:lnTo>
                <a:lnTo>
                  <a:pt x="929632" y="1722479"/>
                </a:lnTo>
                <a:lnTo>
                  <a:pt x="889909" y="1701792"/>
                </a:lnTo>
                <a:lnTo>
                  <a:pt x="850729" y="1680058"/>
                </a:lnTo>
                <a:lnTo>
                  <a:pt x="812116" y="1657286"/>
                </a:lnTo>
                <a:lnTo>
                  <a:pt x="774092" y="1633487"/>
                </a:lnTo>
                <a:lnTo>
                  <a:pt x="736681" y="1608670"/>
                </a:lnTo>
                <a:lnTo>
                  <a:pt x="699907" y="1582846"/>
                </a:lnTo>
                <a:lnTo>
                  <a:pt x="663791" y="1556026"/>
                </a:lnTo>
                <a:lnTo>
                  <a:pt x="628357" y="1528218"/>
                </a:lnTo>
                <a:lnTo>
                  <a:pt x="593628" y="1499434"/>
                </a:lnTo>
                <a:lnTo>
                  <a:pt x="559628" y="1469684"/>
                </a:lnTo>
                <a:lnTo>
                  <a:pt x="526379" y="1438977"/>
                </a:lnTo>
                <a:lnTo>
                  <a:pt x="493904" y="1407324"/>
                </a:lnTo>
                <a:lnTo>
                  <a:pt x="462228" y="1374735"/>
                </a:lnTo>
                <a:lnTo>
                  <a:pt x="431371" y="1341221"/>
                </a:lnTo>
                <a:lnTo>
                  <a:pt x="401359" y="1306790"/>
                </a:lnTo>
                <a:lnTo>
                  <a:pt x="372214" y="1271455"/>
                </a:lnTo>
                <a:lnTo>
                  <a:pt x="343958" y="1235224"/>
                </a:lnTo>
                <a:lnTo>
                  <a:pt x="316616" y="1198107"/>
                </a:lnTo>
                <a:lnTo>
                  <a:pt x="290209" y="1160116"/>
                </a:lnTo>
                <a:lnTo>
                  <a:pt x="264762" y="1121260"/>
                </a:lnTo>
                <a:lnTo>
                  <a:pt x="240298" y="1081549"/>
                </a:lnTo>
                <a:lnTo>
                  <a:pt x="216839" y="1040993"/>
                </a:lnTo>
                <a:lnTo>
                  <a:pt x="194408" y="999603"/>
                </a:lnTo>
                <a:lnTo>
                  <a:pt x="173030" y="957389"/>
                </a:lnTo>
                <a:lnTo>
                  <a:pt x="152726" y="914361"/>
                </a:lnTo>
                <a:lnTo>
                  <a:pt x="133519" y="870529"/>
                </a:lnTo>
                <a:lnTo>
                  <a:pt x="115434" y="825904"/>
                </a:lnTo>
                <a:lnTo>
                  <a:pt x="98602" y="780790"/>
                </a:lnTo>
                <a:lnTo>
                  <a:pt x="83133" y="735505"/>
                </a:lnTo>
                <a:lnTo>
                  <a:pt x="69016" y="690069"/>
                </a:lnTo>
                <a:lnTo>
                  <a:pt x="56241" y="644507"/>
                </a:lnTo>
                <a:lnTo>
                  <a:pt x="44799" y="598842"/>
                </a:lnTo>
                <a:lnTo>
                  <a:pt x="34678" y="553097"/>
                </a:lnTo>
                <a:lnTo>
                  <a:pt x="25870" y="507294"/>
                </a:lnTo>
                <a:lnTo>
                  <a:pt x="18363" y="461458"/>
                </a:lnTo>
                <a:lnTo>
                  <a:pt x="12148" y="415610"/>
                </a:lnTo>
                <a:lnTo>
                  <a:pt x="7214" y="369775"/>
                </a:lnTo>
                <a:lnTo>
                  <a:pt x="3552" y="323975"/>
                </a:lnTo>
                <a:lnTo>
                  <a:pt x="1150" y="278233"/>
                </a:lnTo>
                <a:lnTo>
                  <a:pt x="0" y="232573"/>
                </a:lnTo>
                <a:lnTo>
                  <a:pt x="90" y="187017"/>
                </a:lnTo>
                <a:lnTo>
                  <a:pt x="1411" y="141589"/>
                </a:lnTo>
                <a:lnTo>
                  <a:pt x="3952" y="96312"/>
                </a:lnTo>
                <a:lnTo>
                  <a:pt x="7703" y="51208"/>
                </a:lnTo>
                <a:lnTo>
                  <a:pt x="12655" y="6302"/>
                </a:lnTo>
                <a:lnTo>
                  <a:pt x="13521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3">
            <a:extLst>
              <a:ext uri="{FF2B5EF4-FFF2-40B4-BE49-F238E27FC236}">
                <a16:creationId xmlns:a16="http://schemas.microsoft.com/office/drawing/2014/main" id="{5074C1F6-418B-329B-AE01-883F0111D1AD}"/>
              </a:ext>
            </a:extLst>
          </p:cNvPr>
          <p:cNvSpPr/>
          <p:nvPr/>
        </p:nvSpPr>
        <p:spPr>
          <a:xfrm>
            <a:off x="17465238" y="26227"/>
            <a:ext cx="2639060" cy="2693035"/>
          </a:xfrm>
          <a:custGeom>
            <a:avLst/>
            <a:gdLst/>
            <a:ahLst/>
            <a:cxnLst/>
            <a:rect l="l" t="t" r="r" b="b"/>
            <a:pathLst>
              <a:path w="2639059" h="2693035">
                <a:moveTo>
                  <a:pt x="2638860" y="2687784"/>
                </a:moveTo>
                <a:lnTo>
                  <a:pt x="2603079" y="2689899"/>
                </a:lnTo>
                <a:lnTo>
                  <a:pt x="2557346" y="2691748"/>
                </a:lnTo>
                <a:lnTo>
                  <a:pt x="2511673" y="2692745"/>
                </a:lnTo>
                <a:lnTo>
                  <a:pt x="2466070" y="2692895"/>
                </a:lnTo>
                <a:lnTo>
                  <a:pt x="2420549" y="2692202"/>
                </a:lnTo>
                <a:lnTo>
                  <a:pt x="2375121" y="2690672"/>
                </a:lnTo>
                <a:lnTo>
                  <a:pt x="2329796" y="2688308"/>
                </a:lnTo>
                <a:lnTo>
                  <a:pt x="2284584" y="2685116"/>
                </a:lnTo>
                <a:lnTo>
                  <a:pt x="2239498" y="2681100"/>
                </a:lnTo>
                <a:lnTo>
                  <a:pt x="2194546" y="2676265"/>
                </a:lnTo>
                <a:lnTo>
                  <a:pt x="2149741" y="2670616"/>
                </a:lnTo>
                <a:lnTo>
                  <a:pt x="2105093" y="2664158"/>
                </a:lnTo>
                <a:lnTo>
                  <a:pt x="2060612" y="2656895"/>
                </a:lnTo>
                <a:lnTo>
                  <a:pt x="2016310" y="2648832"/>
                </a:lnTo>
                <a:lnTo>
                  <a:pt x="1972197" y="2639973"/>
                </a:lnTo>
                <a:lnTo>
                  <a:pt x="1928284" y="2630325"/>
                </a:lnTo>
                <a:lnTo>
                  <a:pt x="1884582" y="2619890"/>
                </a:lnTo>
                <a:lnTo>
                  <a:pt x="1841101" y="2608674"/>
                </a:lnTo>
                <a:lnTo>
                  <a:pt x="1797853" y="2596682"/>
                </a:lnTo>
                <a:lnTo>
                  <a:pt x="1754847" y="2583918"/>
                </a:lnTo>
                <a:lnTo>
                  <a:pt x="1712096" y="2570388"/>
                </a:lnTo>
                <a:lnTo>
                  <a:pt x="1669609" y="2556095"/>
                </a:lnTo>
                <a:lnTo>
                  <a:pt x="1627397" y="2541045"/>
                </a:lnTo>
                <a:lnTo>
                  <a:pt x="1585471" y="2525242"/>
                </a:lnTo>
                <a:lnTo>
                  <a:pt x="1543842" y="2508691"/>
                </a:lnTo>
                <a:lnTo>
                  <a:pt x="1502521" y="2491397"/>
                </a:lnTo>
                <a:lnTo>
                  <a:pt x="1461518" y="2473365"/>
                </a:lnTo>
                <a:lnTo>
                  <a:pt x="1420844" y="2454599"/>
                </a:lnTo>
                <a:lnTo>
                  <a:pt x="1380510" y="2435104"/>
                </a:lnTo>
                <a:lnTo>
                  <a:pt x="1340527" y="2414884"/>
                </a:lnTo>
                <a:lnTo>
                  <a:pt x="1300905" y="2393945"/>
                </a:lnTo>
                <a:lnTo>
                  <a:pt x="1261655" y="2372291"/>
                </a:lnTo>
                <a:lnTo>
                  <a:pt x="1222788" y="2349927"/>
                </a:lnTo>
                <a:lnTo>
                  <a:pt x="1184315" y="2326858"/>
                </a:lnTo>
                <a:lnTo>
                  <a:pt x="1146246" y="2303088"/>
                </a:lnTo>
                <a:lnTo>
                  <a:pt x="1108593" y="2278623"/>
                </a:lnTo>
                <a:lnTo>
                  <a:pt x="1071365" y="2253466"/>
                </a:lnTo>
                <a:lnTo>
                  <a:pt x="1034574" y="2227622"/>
                </a:lnTo>
                <a:lnTo>
                  <a:pt x="998231" y="2201097"/>
                </a:lnTo>
                <a:lnTo>
                  <a:pt x="962346" y="2173895"/>
                </a:lnTo>
                <a:lnTo>
                  <a:pt x="926930" y="2146021"/>
                </a:lnTo>
                <a:lnTo>
                  <a:pt x="891993" y="2117480"/>
                </a:lnTo>
                <a:lnTo>
                  <a:pt x="857548" y="2088275"/>
                </a:lnTo>
                <a:lnTo>
                  <a:pt x="823603" y="2058413"/>
                </a:lnTo>
                <a:lnTo>
                  <a:pt x="790171" y="2027897"/>
                </a:lnTo>
                <a:lnTo>
                  <a:pt x="757261" y="1996733"/>
                </a:lnTo>
                <a:lnTo>
                  <a:pt x="724885" y="1964925"/>
                </a:lnTo>
                <a:lnTo>
                  <a:pt x="693053" y="1932478"/>
                </a:lnTo>
                <a:lnTo>
                  <a:pt x="661776" y="1899396"/>
                </a:lnTo>
                <a:lnTo>
                  <a:pt x="631066" y="1865685"/>
                </a:lnTo>
                <a:lnTo>
                  <a:pt x="600932" y="1831349"/>
                </a:lnTo>
                <a:lnTo>
                  <a:pt x="571385" y="1796393"/>
                </a:lnTo>
                <a:lnTo>
                  <a:pt x="542436" y="1760821"/>
                </a:lnTo>
                <a:lnTo>
                  <a:pt x="514096" y="1724639"/>
                </a:lnTo>
                <a:lnTo>
                  <a:pt x="486376" y="1687850"/>
                </a:lnTo>
                <a:lnTo>
                  <a:pt x="459287" y="1650461"/>
                </a:lnTo>
                <a:lnTo>
                  <a:pt x="432838" y="1612475"/>
                </a:lnTo>
                <a:lnTo>
                  <a:pt x="407042" y="1573897"/>
                </a:lnTo>
                <a:lnTo>
                  <a:pt x="381908" y="1534732"/>
                </a:lnTo>
                <a:lnTo>
                  <a:pt x="357448" y="1494985"/>
                </a:lnTo>
                <a:lnTo>
                  <a:pt x="333672" y="1454660"/>
                </a:lnTo>
                <a:lnTo>
                  <a:pt x="310590" y="1413763"/>
                </a:lnTo>
                <a:lnTo>
                  <a:pt x="288215" y="1372297"/>
                </a:lnTo>
                <a:lnTo>
                  <a:pt x="266556" y="1330268"/>
                </a:lnTo>
                <a:lnTo>
                  <a:pt x="245625" y="1287680"/>
                </a:lnTo>
                <a:lnTo>
                  <a:pt x="225431" y="1244539"/>
                </a:lnTo>
                <a:lnTo>
                  <a:pt x="205987" y="1200848"/>
                </a:lnTo>
                <a:lnTo>
                  <a:pt x="187302" y="1156613"/>
                </a:lnTo>
                <a:lnTo>
                  <a:pt x="169387" y="1111838"/>
                </a:lnTo>
                <a:lnTo>
                  <a:pt x="152328" y="1066730"/>
                </a:lnTo>
                <a:lnTo>
                  <a:pt x="136202" y="1021499"/>
                </a:lnTo>
                <a:lnTo>
                  <a:pt x="121004" y="976156"/>
                </a:lnTo>
                <a:lnTo>
                  <a:pt x="106729" y="930711"/>
                </a:lnTo>
                <a:lnTo>
                  <a:pt x="93372" y="885176"/>
                </a:lnTo>
                <a:lnTo>
                  <a:pt x="80929" y="839561"/>
                </a:lnTo>
                <a:lnTo>
                  <a:pt x="69394" y="793877"/>
                </a:lnTo>
                <a:lnTo>
                  <a:pt x="58764" y="748135"/>
                </a:lnTo>
                <a:lnTo>
                  <a:pt x="49033" y="702345"/>
                </a:lnTo>
                <a:lnTo>
                  <a:pt x="40197" y="656518"/>
                </a:lnTo>
                <a:lnTo>
                  <a:pt x="32250" y="610666"/>
                </a:lnTo>
                <a:lnTo>
                  <a:pt x="25189" y="564798"/>
                </a:lnTo>
                <a:lnTo>
                  <a:pt x="19009" y="518926"/>
                </a:lnTo>
                <a:lnTo>
                  <a:pt x="13704" y="473059"/>
                </a:lnTo>
                <a:lnTo>
                  <a:pt x="9270" y="427210"/>
                </a:lnTo>
                <a:lnTo>
                  <a:pt x="5702" y="381389"/>
                </a:lnTo>
                <a:lnTo>
                  <a:pt x="2996" y="335606"/>
                </a:lnTo>
                <a:lnTo>
                  <a:pt x="1147" y="289873"/>
                </a:lnTo>
                <a:lnTo>
                  <a:pt x="149" y="244199"/>
                </a:lnTo>
                <a:lnTo>
                  <a:pt x="0" y="198597"/>
                </a:lnTo>
                <a:lnTo>
                  <a:pt x="692" y="153076"/>
                </a:lnTo>
                <a:lnTo>
                  <a:pt x="2223" y="107647"/>
                </a:lnTo>
                <a:lnTo>
                  <a:pt x="4586" y="62322"/>
                </a:lnTo>
                <a:lnTo>
                  <a:pt x="7778" y="17110"/>
                </a:lnTo>
                <a:lnTo>
                  <a:pt x="9302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4">
            <a:extLst>
              <a:ext uri="{FF2B5EF4-FFF2-40B4-BE49-F238E27FC236}">
                <a16:creationId xmlns:a16="http://schemas.microsoft.com/office/drawing/2014/main" id="{B0A25CD0-2E39-EFFB-82A4-38CD1A19F0B2}"/>
              </a:ext>
            </a:extLst>
          </p:cNvPr>
          <p:cNvSpPr/>
          <p:nvPr/>
        </p:nvSpPr>
        <p:spPr>
          <a:xfrm>
            <a:off x="17167036" y="26227"/>
            <a:ext cx="2937510" cy="2991485"/>
          </a:xfrm>
          <a:custGeom>
            <a:avLst/>
            <a:gdLst/>
            <a:ahLst/>
            <a:cxnLst/>
            <a:rect l="l" t="t" r="r" b="b"/>
            <a:pathLst>
              <a:path w="2937509" h="2991485">
                <a:moveTo>
                  <a:pt x="2937062" y="2986471"/>
                </a:moveTo>
                <a:lnTo>
                  <a:pt x="2916054" y="2987692"/>
                </a:lnTo>
                <a:lnTo>
                  <a:pt x="2870213" y="2989590"/>
                </a:lnTo>
                <a:lnTo>
                  <a:pt x="2824424" y="2990724"/>
                </a:lnTo>
                <a:lnTo>
                  <a:pt x="2778697" y="2991097"/>
                </a:lnTo>
                <a:lnTo>
                  <a:pt x="2733040" y="2990713"/>
                </a:lnTo>
                <a:lnTo>
                  <a:pt x="2687462" y="2989576"/>
                </a:lnTo>
                <a:lnTo>
                  <a:pt x="2641971" y="2987689"/>
                </a:lnTo>
                <a:lnTo>
                  <a:pt x="2596577" y="2985057"/>
                </a:lnTo>
                <a:lnTo>
                  <a:pt x="2551287" y="2981684"/>
                </a:lnTo>
                <a:lnTo>
                  <a:pt x="2506110" y="2977572"/>
                </a:lnTo>
                <a:lnTo>
                  <a:pt x="2461055" y="2972726"/>
                </a:lnTo>
                <a:lnTo>
                  <a:pt x="2416131" y="2967149"/>
                </a:lnTo>
                <a:lnTo>
                  <a:pt x="2371346" y="2960847"/>
                </a:lnTo>
                <a:lnTo>
                  <a:pt x="2326709" y="2953821"/>
                </a:lnTo>
                <a:lnTo>
                  <a:pt x="2282228" y="2946076"/>
                </a:lnTo>
                <a:lnTo>
                  <a:pt x="2237913" y="2937616"/>
                </a:lnTo>
                <a:lnTo>
                  <a:pt x="2193771" y="2928445"/>
                </a:lnTo>
                <a:lnTo>
                  <a:pt x="2149811" y="2918566"/>
                </a:lnTo>
                <a:lnTo>
                  <a:pt x="2106043" y="2907983"/>
                </a:lnTo>
                <a:lnTo>
                  <a:pt x="2062474" y="2896700"/>
                </a:lnTo>
                <a:lnTo>
                  <a:pt x="2019114" y="2884721"/>
                </a:lnTo>
                <a:lnTo>
                  <a:pt x="1975970" y="2872050"/>
                </a:lnTo>
                <a:lnTo>
                  <a:pt x="1933052" y="2858690"/>
                </a:lnTo>
                <a:lnTo>
                  <a:pt x="1890368" y="2844645"/>
                </a:lnTo>
                <a:lnTo>
                  <a:pt x="1847927" y="2829920"/>
                </a:lnTo>
                <a:lnTo>
                  <a:pt x="1805738" y="2814516"/>
                </a:lnTo>
                <a:lnTo>
                  <a:pt x="1763809" y="2798440"/>
                </a:lnTo>
                <a:lnTo>
                  <a:pt x="1722148" y="2781694"/>
                </a:lnTo>
                <a:lnTo>
                  <a:pt x="1680765" y="2764282"/>
                </a:lnTo>
                <a:lnTo>
                  <a:pt x="1639667" y="2746208"/>
                </a:lnTo>
                <a:lnTo>
                  <a:pt x="1598865" y="2727476"/>
                </a:lnTo>
                <a:lnTo>
                  <a:pt x="1558365" y="2708089"/>
                </a:lnTo>
                <a:lnTo>
                  <a:pt x="1518178" y="2688052"/>
                </a:lnTo>
                <a:lnTo>
                  <a:pt x="1478311" y="2667368"/>
                </a:lnTo>
                <a:lnTo>
                  <a:pt x="1438773" y="2646041"/>
                </a:lnTo>
                <a:lnTo>
                  <a:pt x="1399573" y="2624074"/>
                </a:lnTo>
                <a:lnTo>
                  <a:pt x="1360719" y="2601473"/>
                </a:lnTo>
                <a:lnTo>
                  <a:pt x="1322221" y="2578239"/>
                </a:lnTo>
                <a:lnTo>
                  <a:pt x="1284086" y="2554378"/>
                </a:lnTo>
                <a:lnTo>
                  <a:pt x="1246324" y="2529892"/>
                </a:lnTo>
                <a:lnTo>
                  <a:pt x="1208942" y="2504787"/>
                </a:lnTo>
                <a:lnTo>
                  <a:pt x="1171951" y="2479065"/>
                </a:lnTo>
                <a:lnTo>
                  <a:pt x="1135357" y="2452730"/>
                </a:lnTo>
                <a:lnTo>
                  <a:pt x="1099171" y="2425786"/>
                </a:lnTo>
                <a:lnTo>
                  <a:pt x="1063399" y="2398238"/>
                </a:lnTo>
                <a:lnTo>
                  <a:pt x="1028052" y="2370088"/>
                </a:lnTo>
                <a:lnTo>
                  <a:pt x="993138" y="2341340"/>
                </a:lnTo>
                <a:lnTo>
                  <a:pt x="958666" y="2311999"/>
                </a:lnTo>
                <a:lnTo>
                  <a:pt x="924643" y="2282068"/>
                </a:lnTo>
                <a:lnTo>
                  <a:pt x="891079" y="2251551"/>
                </a:lnTo>
                <a:lnTo>
                  <a:pt x="857982" y="2220452"/>
                </a:lnTo>
                <a:lnTo>
                  <a:pt x="825362" y="2188774"/>
                </a:lnTo>
                <a:lnTo>
                  <a:pt x="793226" y="2156521"/>
                </a:lnTo>
                <a:lnTo>
                  <a:pt x="761583" y="2123698"/>
                </a:lnTo>
                <a:lnTo>
                  <a:pt x="730442" y="2090307"/>
                </a:lnTo>
                <a:lnTo>
                  <a:pt x="699812" y="2056354"/>
                </a:lnTo>
                <a:lnTo>
                  <a:pt x="669700" y="2021840"/>
                </a:lnTo>
                <a:lnTo>
                  <a:pt x="640117" y="1986771"/>
                </a:lnTo>
                <a:lnTo>
                  <a:pt x="611070" y="1951150"/>
                </a:lnTo>
                <a:lnTo>
                  <a:pt x="582568" y="1914981"/>
                </a:lnTo>
                <a:lnTo>
                  <a:pt x="554619" y="1878268"/>
                </a:lnTo>
                <a:lnTo>
                  <a:pt x="527233" y="1841014"/>
                </a:lnTo>
                <a:lnTo>
                  <a:pt x="500418" y="1803224"/>
                </a:lnTo>
                <a:lnTo>
                  <a:pt x="474183" y="1764900"/>
                </a:lnTo>
                <a:lnTo>
                  <a:pt x="448535" y="1726048"/>
                </a:lnTo>
                <a:lnTo>
                  <a:pt x="423485" y="1686670"/>
                </a:lnTo>
                <a:lnTo>
                  <a:pt x="399040" y="1646770"/>
                </a:lnTo>
                <a:lnTo>
                  <a:pt x="375209" y="1606353"/>
                </a:lnTo>
                <a:lnTo>
                  <a:pt x="352001" y="1565422"/>
                </a:lnTo>
                <a:lnTo>
                  <a:pt x="329424" y="1523981"/>
                </a:lnTo>
                <a:lnTo>
                  <a:pt x="307488" y="1482033"/>
                </a:lnTo>
                <a:lnTo>
                  <a:pt x="286200" y="1439583"/>
                </a:lnTo>
                <a:lnTo>
                  <a:pt x="265569" y="1396635"/>
                </a:lnTo>
                <a:lnTo>
                  <a:pt x="245605" y="1353191"/>
                </a:lnTo>
                <a:lnTo>
                  <a:pt x="226314" y="1309256"/>
                </a:lnTo>
                <a:lnTo>
                  <a:pt x="207708" y="1264834"/>
                </a:lnTo>
                <a:lnTo>
                  <a:pt x="189792" y="1219928"/>
                </a:lnTo>
                <a:lnTo>
                  <a:pt x="172646" y="1174723"/>
                </a:lnTo>
                <a:lnTo>
                  <a:pt x="156336" y="1129407"/>
                </a:lnTo>
                <a:lnTo>
                  <a:pt x="140859" y="1083988"/>
                </a:lnTo>
                <a:lnTo>
                  <a:pt x="126211" y="1038475"/>
                </a:lnTo>
                <a:lnTo>
                  <a:pt x="112388" y="992877"/>
                </a:lnTo>
                <a:lnTo>
                  <a:pt x="99387" y="947202"/>
                </a:lnTo>
                <a:lnTo>
                  <a:pt x="87204" y="901459"/>
                </a:lnTo>
                <a:lnTo>
                  <a:pt x="75835" y="855657"/>
                </a:lnTo>
                <a:lnTo>
                  <a:pt x="65275" y="809804"/>
                </a:lnTo>
                <a:lnTo>
                  <a:pt x="55522" y="763909"/>
                </a:lnTo>
                <a:lnTo>
                  <a:pt x="46572" y="717981"/>
                </a:lnTo>
                <a:lnTo>
                  <a:pt x="38420" y="672027"/>
                </a:lnTo>
                <a:lnTo>
                  <a:pt x="31064" y="626058"/>
                </a:lnTo>
                <a:lnTo>
                  <a:pt x="24498" y="580080"/>
                </a:lnTo>
                <a:lnTo>
                  <a:pt x="18720" y="534104"/>
                </a:lnTo>
                <a:lnTo>
                  <a:pt x="13725" y="488138"/>
                </a:lnTo>
                <a:lnTo>
                  <a:pt x="9510" y="442190"/>
                </a:lnTo>
                <a:lnTo>
                  <a:pt x="6072" y="396269"/>
                </a:lnTo>
                <a:lnTo>
                  <a:pt x="3405" y="350383"/>
                </a:lnTo>
                <a:lnTo>
                  <a:pt x="1506" y="304542"/>
                </a:lnTo>
                <a:lnTo>
                  <a:pt x="373" y="258753"/>
                </a:lnTo>
                <a:lnTo>
                  <a:pt x="0" y="213026"/>
                </a:lnTo>
                <a:lnTo>
                  <a:pt x="383" y="167369"/>
                </a:lnTo>
                <a:lnTo>
                  <a:pt x="1520" y="121791"/>
                </a:lnTo>
                <a:lnTo>
                  <a:pt x="3407" y="76300"/>
                </a:lnTo>
                <a:lnTo>
                  <a:pt x="6039" y="30906"/>
                </a:lnTo>
                <a:lnTo>
                  <a:pt x="8341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6CE67E1F-57A9-E870-846B-D19913F321FE}"/>
              </a:ext>
            </a:extLst>
          </p:cNvPr>
          <p:cNvSpPr/>
          <p:nvPr/>
        </p:nvSpPr>
        <p:spPr>
          <a:xfrm>
            <a:off x="15259783" y="26227"/>
            <a:ext cx="4844415" cy="4385310"/>
          </a:xfrm>
          <a:custGeom>
            <a:avLst/>
            <a:gdLst/>
            <a:ahLst/>
            <a:cxnLst/>
            <a:rect l="l" t="t" r="r" b="b"/>
            <a:pathLst>
              <a:path w="4844415" h="4385310">
                <a:moveTo>
                  <a:pt x="4685637" y="212711"/>
                </a:moveTo>
                <a:lnTo>
                  <a:pt x="1699529" y="2880640"/>
                </a:lnTo>
              </a:path>
              <a:path w="4844415" h="4385310">
                <a:moveTo>
                  <a:pt x="4685637" y="212711"/>
                </a:moveTo>
                <a:lnTo>
                  <a:pt x="4577452" y="2135228"/>
                </a:lnTo>
              </a:path>
              <a:path w="4844415" h="4385310">
                <a:moveTo>
                  <a:pt x="4685637" y="212711"/>
                </a:moveTo>
                <a:lnTo>
                  <a:pt x="4844314" y="390312"/>
                </a:lnTo>
              </a:path>
              <a:path w="4844415" h="4385310">
                <a:moveTo>
                  <a:pt x="4685637" y="212711"/>
                </a:moveTo>
                <a:lnTo>
                  <a:pt x="4844314" y="316628"/>
                </a:lnTo>
              </a:path>
              <a:path w="4844415" h="4385310">
                <a:moveTo>
                  <a:pt x="4685637" y="212711"/>
                </a:moveTo>
                <a:lnTo>
                  <a:pt x="4844314" y="221640"/>
                </a:lnTo>
              </a:path>
              <a:path w="4844415" h="4385310">
                <a:moveTo>
                  <a:pt x="4685637" y="212711"/>
                </a:moveTo>
                <a:lnTo>
                  <a:pt x="0" y="248207"/>
                </a:lnTo>
              </a:path>
              <a:path w="4844415" h="4385310">
                <a:moveTo>
                  <a:pt x="4685637" y="212711"/>
                </a:moveTo>
                <a:lnTo>
                  <a:pt x="4195445" y="0"/>
                </a:lnTo>
              </a:path>
              <a:path w="4844415" h="4385310">
                <a:moveTo>
                  <a:pt x="4685637" y="212711"/>
                </a:moveTo>
                <a:lnTo>
                  <a:pt x="2875022" y="4385285"/>
                </a:lnTo>
              </a:path>
              <a:path w="4844415" h="4385310">
                <a:moveTo>
                  <a:pt x="4685637" y="212711"/>
                </a:moveTo>
                <a:lnTo>
                  <a:pt x="4546920" y="0"/>
                </a:lnTo>
              </a:path>
              <a:path w="4844415" h="4385310">
                <a:moveTo>
                  <a:pt x="4685637" y="212711"/>
                </a:moveTo>
                <a:lnTo>
                  <a:pt x="4752936" y="0"/>
                </a:lnTo>
              </a:path>
              <a:path w="4844415" h="4385310">
                <a:moveTo>
                  <a:pt x="4685637" y="212711"/>
                </a:moveTo>
                <a:lnTo>
                  <a:pt x="4695135" y="0"/>
                </a:lnTo>
              </a:path>
              <a:path w="4844415" h="4385310">
                <a:moveTo>
                  <a:pt x="4685637" y="212711"/>
                </a:moveTo>
                <a:lnTo>
                  <a:pt x="4844314" y="91348"/>
                </a:lnTo>
              </a:path>
              <a:path w="4844415" h="4385310">
                <a:moveTo>
                  <a:pt x="4685637" y="212711"/>
                </a:moveTo>
                <a:lnTo>
                  <a:pt x="4844314" y="15097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6">
            <a:extLst>
              <a:ext uri="{FF2B5EF4-FFF2-40B4-BE49-F238E27FC236}">
                <a16:creationId xmlns:a16="http://schemas.microsoft.com/office/drawing/2014/main" id="{B218D9DB-0F72-B839-FA51-84D8FFD28295}"/>
              </a:ext>
            </a:extLst>
          </p:cNvPr>
          <p:cNvSpPr/>
          <p:nvPr/>
        </p:nvSpPr>
        <p:spPr>
          <a:xfrm>
            <a:off x="10293159" y="755962"/>
            <a:ext cx="4766945" cy="5654040"/>
          </a:xfrm>
          <a:custGeom>
            <a:avLst/>
            <a:gdLst/>
            <a:ahLst/>
            <a:cxnLst/>
            <a:rect l="l" t="t" r="r" b="b"/>
            <a:pathLst>
              <a:path w="4766944" h="5654040">
                <a:moveTo>
                  <a:pt x="608380" y="2770035"/>
                </a:moveTo>
                <a:lnTo>
                  <a:pt x="607428" y="2719794"/>
                </a:lnTo>
                <a:lnTo>
                  <a:pt x="597827" y="2669032"/>
                </a:lnTo>
                <a:lnTo>
                  <a:pt x="580745" y="2622499"/>
                </a:lnTo>
                <a:lnTo>
                  <a:pt x="557060" y="2580424"/>
                </a:lnTo>
                <a:lnTo>
                  <a:pt x="527558" y="2543264"/>
                </a:lnTo>
                <a:lnTo>
                  <a:pt x="492988" y="2511450"/>
                </a:lnTo>
                <a:lnTo>
                  <a:pt x="454152" y="2485402"/>
                </a:lnTo>
                <a:lnTo>
                  <a:pt x="411797" y="2465578"/>
                </a:lnTo>
                <a:lnTo>
                  <a:pt x="366699" y="2452408"/>
                </a:lnTo>
                <a:lnTo>
                  <a:pt x="319646" y="2446324"/>
                </a:lnTo>
                <a:lnTo>
                  <a:pt x="271386" y="2447760"/>
                </a:lnTo>
                <a:lnTo>
                  <a:pt x="222719" y="2457158"/>
                </a:lnTo>
                <a:lnTo>
                  <a:pt x="176174" y="2474239"/>
                </a:lnTo>
                <a:lnTo>
                  <a:pt x="134112" y="2497912"/>
                </a:lnTo>
                <a:lnTo>
                  <a:pt x="96951" y="2527427"/>
                </a:lnTo>
                <a:lnTo>
                  <a:pt x="65138" y="2561983"/>
                </a:lnTo>
                <a:lnTo>
                  <a:pt x="39090" y="2600820"/>
                </a:lnTo>
                <a:lnTo>
                  <a:pt x="19265" y="2643174"/>
                </a:lnTo>
                <a:lnTo>
                  <a:pt x="6096" y="2688272"/>
                </a:lnTo>
                <a:lnTo>
                  <a:pt x="0" y="2735326"/>
                </a:lnTo>
                <a:lnTo>
                  <a:pt x="1447" y="2783586"/>
                </a:lnTo>
                <a:lnTo>
                  <a:pt x="10833" y="2832252"/>
                </a:lnTo>
                <a:lnTo>
                  <a:pt x="25450" y="2873197"/>
                </a:lnTo>
                <a:lnTo>
                  <a:pt x="45237" y="2910700"/>
                </a:lnTo>
                <a:lnTo>
                  <a:pt x="69634" y="2944520"/>
                </a:lnTo>
                <a:lnTo>
                  <a:pt x="98094" y="2974429"/>
                </a:lnTo>
                <a:lnTo>
                  <a:pt x="123609" y="2954998"/>
                </a:lnTo>
                <a:lnTo>
                  <a:pt x="151320" y="2938170"/>
                </a:lnTo>
                <a:lnTo>
                  <a:pt x="181140" y="2924213"/>
                </a:lnTo>
                <a:lnTo>
                  <a:pt x="212966" y="2913418"/>
                </a:lnTo>
                <a:lnTo>
                  <a:pt x="265658" y="2903626"/>
                </a:lnTo>
                <a:lnTo>
                  <a:pt x="317754" y="2903156"/>
                </a:lnTo>
                <a:lnTo>
                  <a:pt x="368274" y="2911437"/>
                </a:lnTo>
                <a:lnTo>
                  <a:pt x="416280" y="2927908"/>
                </a:lnTo>
                <a:lnTo>
                  <a:pt x="460781" y="2951988"/>
                </a:lnTo>
                <a:lnTo>
                  <a:pt x="500811" y="2983115"/>
                </a:lnTo>
                <a:lnTo>
                  <a:pt x="535622" y="2948482"/>
                </a:lnTo>
                <a:lnTo>
                  <a:pt x="564286" y="2908985"/>
                </a:lnTo>
                <a:lnTo>
                  <a:pt x="586295" y="2865501"/>
                </a:lnTo>
                <a:lnTo>
                  <a:pt x="601167" y="2818892"/>
                </a:lnTo>
                <a:lnTo>
                  <a:pt x="608380" y="2770035"/>
                </a:lnTo>
                <a:close/>
              </a:path>
              <a:path w="4766944" h="5654040">
                <a:moveTo>
                  <a:pt x="765873" y="3946029"/>
                </a:moveTo>
                <a:lnTo>
                  <a:pt x="764336" y="3898684"/>
                </a:lnTo>
                <a:lnTo>
                  <a:pt x="755078" y="3850932"/>
                </a:lnTo>
                <a:lnTo>
                  <a:pt x="737997" y="3804399"/>
                </a:lnTo>
                <a:lnTo>
                  <a:pt x="714324" y="3762337"/>
                </a:lnTo>
                <a:lnTo>
                  <a:pt x="684822" y="3725176"/>
                </a:lnTo>
                <a:lnTo>
                  <a:pt x="650252" y="3693350"/>
                </a:lnTo>
                <a:lnTo>
                  <a:pt x="611416" y="3667315"/>
                </a:lnTo>
                <a:lnTo>
                  <a:pt x="569061" y="3647490"/>
                </a:lnTo>
                <a:lnTo>
                  <a:pt x="523963" y="3634321"/>
                </a:lnTo>
                <a:lnTo>
                  <a:pt x="476910" y="3628225"/>
                </a:lnTo>
                <a:lnTo>
                  <a:pt x="428663" y="3629660"/>
                </a:lnTo>
                <a:lnTo>
                  <a:pt x="379984" y="3639058"/>
                </a:lnTo>
                <a:lnTo>
                  <a:pt x="333451" y="3656139"/>
                </a:lnTo>
                <a:lnTo>
                  <a:pt x="291376" y="3679825"/>
                </a:lnTo>
                <a:lnTo>
                  <a:pt x="254215" y="3709327"/>
                </a:lnTo>
                <a:lnTo>
                  <a:pt x="222402" y="3743883"/>
                </a:lnTo>
                <a:lnTo>
                  <a:pt x="196354" y="3782733"/>
                </a:lnTo>
                <a:lnTo>
                  <a:pt x="176530" y="3825087"/>
                </a:lnTo>
                <a:lnTo>
                  <a:pt x="163347" y="3870185"/>
                </a:lnTo>
                <a:lnTo>
                  <a:pt x="157264" y="3917238"/>
                </a:lnTo>
                <a:lnTo>
                  <a:pt x="158699" y="3965498"/>
                </a:lnTo>
                <a:lnTo>
                  <a:pt x="168097" y="4014165"/>
                </a:lnTo>
                <a:lnTo>
                  <a:pt x="182410" y="4054411"/>
                </a:lnTo>
                <a:lnTo>
                  <a:pt x="201726" y="4091355"/>
                </a:lnTo>
                <a:lnTo>
                  <a:pt x="225526" y="4124744"/>
                </a:lnTo>
                <a:lnTo>
                  <a:pt x="253250" y="4154373"/>
                </a:lnTo>
                <a:lnTo>
                  <a:pt x="272859" y="4111269"/>
                </a:lnTo>
                <a:lnTo>
                  <a:pt x="298831" y="4071709"/>
                </a:lnTo>
                <a:lnTo>
                  <a:pt x="330746" y="4036479"/>
                </a:lnTo>
                <a:lnTo>
                  <a:pt x="368147" y="4006405"/>
                </a:lnTo>
                <a:lnTo>
                  <a:pt x="410591" y="3982301"/>
                </a:lnTo>
                <a:lnTo>
                  <a:pt x="457669" y="3964952"/>
                </a:lnTo>
                <a:lnTo>
                  <a:pt x="510844" y="3955123"/>
                </a:lnTo>
                <a:lnTo>
                  <a:pt x="563410" y="3954767"/>
                </a:lnTo>
                <a:lnTo>
                  <a:pt x="614375" y="3963339"/>
                </a:lnTo>
                <a:lnTo>
                  <a:pt x="662724" y="3980218"/>
                </a:lnTo>
                <a:lnTo>
                  <a:pt x="707466" y="4004843"/>
                </a:lnTo>
                <a:lnTo>
                  <a:pt x="747610" y="4036631"/>
                </a:lnTo>
                <a:lnTo>
                  <a:pt x="760145" y="3992245"/>
                </a:lnTo>
                <a:lnTo>
                  <a:pt x="765873" y="3946029"/>
                </a:lnTo>
                <a:close/>
              </a:path>
              <a:path w="4766944" h="5654040">
                <a:moveTo>
                  <a:pt x="999591" y="1590078"/>
                </a:moveTo>
                <a:lnTo>
                  <a:pt x="998156" y="1541818"/>
                </a:lnTo>
                <a:lnTo>
                  <a:pt x="988758" y="1493151"/>
                </a:lnTo>
                <a:lnTo>
                  <a:pt x="971677" y="1446606"/>
                </a:lnTo>
                <a:lnTo>
                  <a:pt x="947991" y="1404543"/>
                </a:lnTo>
                <a:lnTo>
                  <a:pt x="918489" y="1367383"/>
                </a:lnTo>
                <a:lnTo>
                  <a:pt x="883932" y="1335557"/>
                </a:lnTo>
                <a:lnTo>
                  <a:pt x="845083" y="1309522"/>
                </a:lnTo>
                <a:lnTo>
                  <a:pt x="802728" y="1289697"/>
                </a:lnTo>
                <a:lnTo>
                  <a:pt x="757643" y="1276527"/>
                </a:lnTo>
                <a:lnTo>
                  <a:pt x="710577" y="1270431"/>
                </a:lnTo>
                <a:lnTo>
                  <a:pt x="662330" y="1271879"/>
                </a:lnTo>
                <a:lnTo>
                  <a:pt x="613651" y="1281277"/>
                </a:lnTo>
                <a:lnTo>
                  <a:pt x="567118" y="1298346"/>
                </a:lnTo>
                <a:lnTo>
                  <a:pt x="525056" y="1322031"/>
                </a:lnTo>
                <a:lnTo>
                  <a:pt x="487895" y="1351534"/>
                </a:lnTo>
                <a:lnTo>
                  <a:pt x="456069" y="1386103"/>
                </a:lnTo>
                <a:lnTo>
                  <a:pt x="430034" y="1424940"/>
                </a:lnTo>
                <a:lnTo>
                  <a:pt x="410210" y="1467294"/>
                </a:lnTo>
                <a:lnTo>
                  <a:pt x="397027" y="1512392"/>
                </a:lnTo>
                <a:lnTo>
                  <a:pt x="390944" y="1559445"/>
                </a:lnTo>
                <a:lnTo>
                  <a:pt x="392379" y="1607693"/>
                </a:lnTo>
                <a:lnTo>
                  <a:pt x="401777" y="1656372"/>
                </a:lnTo>
                <a:lnTo>
                  <a:pt x="418858" y="1702904"/>
                </a:lnTo>
                <a:lnTo>
                  <a:pt x="442531" y="1744980"/>
                </a:lnTo>
                <a:lnTo>
                  <a:pt x="472033" y="1782140"/>
                </a:lnTo>
                <a:lnTo>
                  <a:pt x="506603" y="1813953"/>
                </a:lnTo>
                <a:lnTo>
                  <a:pt x="545439" y="1840001"/>
                </a:lnTo>
                <a:lnTo>
                  <a:pt x="587794" y="1859826"/>
                </a:lnTo>
                <a:lnTo>
                  <a:pt x="632891" y="1872996"/>
                </a:lnTo>
                <a:lnTo>
                  <a:pt x="679945" y="1879079"/>
                </a:lnTo>
                <a:lnTo>
                  <a:pt x="728205" y="1877644"/>
                </a:lnTo>
                <a:lnTo>
                  <a:pt x="776871" y="1868246"/>
                </a:lnTo>
                <a:lnTo>
                  <a:pt x="823417" y="1851164"/>
                </a:lnTo>
                <a:lnTo>
                  <a:pt x="865479" y="1827491"/>
                </a:lnTo>
                <a:lnTo>
                  <a:pt x="902639" y="1797989"/>
                </a:lnTo>
                <a:lnTo>
                  <a:pt x="934466" y="1763420"/>
                </a:lnTo>
                <a:lnTo>
                  <a:pt x="960501" y="1724583"/>
                </a:lnTo>
                <a:lnTo>
                  <a:pt x="980325" y="1682229"/>
                </a:lnTo>
                <a:lnTo>
                  <a:pt x="993508" y="1637131"/>
                </a:lnTo>
                <a:lnTo>
                  <a:pt x="999591" y="1590078"/>
                </a:lnTo>
                <a:close/>
              </a:path>
              <a:path w="4766944" h="5654040">
                <a:moveTo>
                  <a:pt x="1274203" y="4683341"/>
                </a:moveTo>
                <a:lnTo>
                  <a:pt x="1256842" y="4637329"/>
                </a:lnTo>
                <a:lnTo>
                  <a:pt x="1232992" y="4595749"/>
                </a:lnTo>
                <a:lnTo>
                  <a:pt x="1203439" y="4559033"/>
                </a:lnTo>
                <a:lnTo>
                  <a:pt x="1168920" y="4527601"/>
                </a:lnTo>
                <a:lnTo>
                  <a:pt x="1130198" y="4501908"/>
                </a:lnTo>
                <a:lnTo>
                  <a:pt x="1088034" y="4482363"/>
                </a:lnTo>
                <a:lnTo>
                  <a:pt x="1043178" y="4469409"/>
                </a:lnTo>
                <a:lnTo>
                  <a:pt x="996391" y="4463453"/>
                </a:lnTo>
                <a:lnTo>
                  <a:pt x="948423" y="4464951"/>
                </a:lnTo>
                <a:lnTo>
                  <a:pt x="900049" y="4474311"/>
                </a:lnTo>
                <a:lnTo>
                  <a:pt x="853516" y="4491393"/>
                </a:lnTo>
                <a:lnTo>
                  <a:pt x="811441" y="4515066"/>
                </a:lnTo>
                <a:lnTo>
                  <a:pt x="774280" y="4544568"/>
                </a:lnTo>
                <a:lnTo>
                  <a:pt x="742467" y="4579137"/>
                </a:lnTo>
                <a:lnTo>
                  <a:pt x="716432" y="4617974"/>
                </a:lnTo>
                <a:lnTo>
                  <a:pt x="696607" y="4660328"/>
                </a:lnTo>
                <a:lnTo>
                  <a:pt x="683437" y="4705426"/>
                </a:lnTo>
                <a:lnTo>
                  <a:pt x="677341" y="4752479"/>
                </a:lnTo>
                <a:lnTo>
                  <a:pt x="678789" y="4800739"/>
                </a:lnTo>
                <a:lnTo>
                  <a:pt x="688187" y="4849406"/>
                </a:lnTo>
                <a:lnTo>
                  <a:pt x="707669" y="4901031"/>
                </a:lnTo>
                <a:lnTo>
                  <a:pt x="735279" y="4947005"/>
                </a:lnTo>
                <a:lnTo>
                  <a:pt x="769899" y="4986756"/>
                </a:lnTo>
                <a:lnTo>
                  <a:pt x="810488" y="5019687"/>
                </a:lnTo>
                <a:lnTo>
                  <a:pt x="855954" y="5045176"/>
                </a:lnTo>
                <a:lnTo>
                  <a:pt x="855002" y="5042332"/>
                </a:lnTo>
                <a:lnTo>
                  <a:pt x="845604" y="4993652"/>
                </a:lnTo>
                <a:lnTo>
                  <a:pt x="844169" y="4945405"/>
                </a:lnTo>
                <a:lnTo>
                  <a:pt x="850252" y="4898339"/>
                </a:lnTo>
                <a:lnTo>
                  <a:pt x="863434" y="4853254"/>
                </a:lnTo>
                <a:lnTo>
                  <a:pt x="883259" y="4810899"/>
                </a:lnTo>
                <a:lnTo>
                  <a:pt x="909294" y="4772050"/>
                </a:lnTo>
                <a:lnTo>
                  <a:pt x="941120" y="4737493"/>
                </a:lnTo>
                <a:lnTo>
                  <a:pt x="978281" y="4707979"/>
                </a:lnTo>
                <a:lnTo>
                  <a:pt x="1020343" y="4684306"/>
                </a:lnTo>
                <a:lnTo>
                  <a:pt x="1066888" y="4667224"/>
                </a:lnTo>
                <a:lnTo>
                  <a:pt x="1120686" y="4657318"/>
                </a:lnTo>
                <a:lnTo>
                  <a:pt x="1173861" y="4657115"/>
                </a:lnTo>
                <a:lnTo>
                  <a:pt x="1225384" y="4665992"/>
                </a:lnTo>
                <a:lnTo>
                  <a:pt x="1274203" y="4683341"/>
                </a:lnTo>
                <a:close/>
              </a:path>
              <a:path w="4766944" h="5654040">
                <a:moveTo>
                  <a:pt x="1867141" y="768807"/>
                </a:moveTo>
                <a:lnTo>
                  <a:pt x="1824482" y="749071"/>
                </a:lnTo>
                <a:lnTo>
                  <a:pt x="1785340" y="723099"/>
                </a:lnTo>
                <a:lnTo>
                  <a:pt x="1750491" y="691286"/>
                </a:lnTo>
                <a:lnTo>
                  <a:pt x="1720748" y="654075"/>
                </a:lnTo>
                <a:lnTo>
                  <a:pt x="1696885" y="611898"/>
                </a:lnTo>
                <a:lnTo>
                  <a:pt x="1679702" y="565162"/>
                </a:lnTo>
                <a:lnTo>
                  <a:pt x="1671612" y="526669"/>
                </a:lnTo>
                <a:lnTo>
                  <a:pt x="1668564" y="488353"/>
                </a:lnTo>
                <a:lnTo>
                  <a:pt x="1670342" y="450570"/>
                </a:lnTo>
                <a:lnTo>
                  <a:pt x="1676692" y="413727"/>
                </a:lnTo>
                <a:lnTo>
                  <a:pt x="1631899" y="400773"/>
                </a:lnTo>
                <a:lnTo>
                  <a:pt x="1585201" y="394766"/>
                </a:lnTo>
                <a:lnTo>
                  <a:pt x="1537335" y="396176"/>
                </a:lnTo>
                <a:lnTo>
                  <a:pt x="1489036" y="405485"/>
                </a:lnTo>
                <a:lnTo>
                  <a:pt x="1442504" y="422567"/>
                </a:lnTo>
                <a:lnTo>
                  <a:pt x="1400429" y="446239"/>
                </a:lnTo>
                <a:lnTo>
                  <a:pt x="1363268" y="475742"/>
                </a:lnTo>
                <a:lnTo>
                  <a:pt x="1331455" y="510298"/>
                </a:lnTo>
                <a:lnTo>
                  <a:pt x="1305407" y="549148"/>
                </a:lnTo>
                <a:lnTo>
                  <a:pt x="1285582" y="591502"/>
                </a:lnTo>
                <a:lnTo>
                  <a:pt x="1272413" y="636600"/>
                </a:lnTo>
                <a:lnTo>
                  <a:pt x="1266329" y="683653"/>
                </a:lnTo>
                <a:lnTo>
                  <a:pt x="1267764" y="731913"/>
                </a:lnTo>
                <a:lnTo>
                  <a:pt x="1277162" y="780580"/>
                </a:lnTo>
                <a:lnTo>
                  <a:pt x="1294244" y="827112"/>
                </a:lnTo>
                <a:lnTo>
                  <a:pt x="1317917" y="869188"/>
                </a:lnTo>
                <a:lnTo>
                  <a:pt x="1347431" y="906348"/>
                </a:lnTo>
                <a:lnTo>
                  <a:pt x="1381988" y="938161"/>
                </a:lnTo>
                <a:lnTo>
                  <a:pt x="1420837" y="964209"/>
                </a:lnTo>
                <a:lnTo>
                  <a:pt x="1463192" y="984034"/>
                </a:lnTo>
                <a:lnTo>
                  <a:pt x="1508277" y="997204"/>
                </a:lnTo>
                <a:lnTo>
                  <a:pt x="1555343" y="1003300"/>
                </a:lnTo>
                <a:lnTo>
                  <a:pt x="1603590" y="1001852"/>
                </a:lnTo>
                <a:lnTo>
                  <a:pt x="1652270" y="992454"/>
                </a:lnTo>
                <a:lnTo>
                  <a:pt x="1697761" y="975855"/>
                </a:lnTo>
                <a:lnTo>
                  <a:pt x="1739011" y="952931"/>
                </a:lnTo>
                <a:lnTo>
                  <a:pt x="1775574" y="924420"/>
                </a:lnTo>
                <a:lnTo>
                  <a:pt x="1807083" y="891019"/>
                </a:lnTo>
                <a:lnTo>
                  <a:pt x="1833118" y="853478"/>
                </a:lnTo>
                <a:lnTo>
                  <a:pt x="1853260" y="812495"/>
                </a:lnTo>
                <a:lnTo>
                  <a:pt x="1867141" y="768807"/>
                </a:lnTo>
                <a:close/>
              </a:path>
              <a:path w="4766944" h="5654040">
                <a:moveTo>
                  <a:pt x="1943404" y="5135918"/>
                </a:moveTo>
                <a:lnTo>
                  <a:pt x="1903564" y="5105819"/>
                </a:lnTo>
                <a:lnTo>
                  <a:pt x="1859470" y="5082616"/>
                </a:lnTo>
                <a:lnTo>
                  <a:pt x="1812023" y="5066830"/>
                </a:lnTo>
                <a:lnTo>
                  <a:pt x="1762175" y="5058994"/>
                </a:lnTo>
                <a:lnTo>
                  <a:pt x="1710842" y="5059680"/>
                </a:lnTo>
                <a:lnTo>
                  <a:pt x="1658950" y="5069395"/>
                </a:lnTo>
                <a:lnTo>
                  <a:pt x="1612417" y="5086477"/>
                </a:lnTo>
                <a:lnTo>
                  <a:pt x="1570342" y="5110150"/>
                </a:lnTo>
                <a:lnTo>
                  <a:pt x="1533182" y="5139664"/>
                </a:lnTo>
                <a:lnTo>
                  <a:pt x="1501368" y="5174221"/>
                </a:lnTo>
                <a:lnTo>
                  <a:pt x="1475320" y="5213070"/>
                </a:lnTo>
                <a:lnTo>
                  <a:pt x="1455496" y="5255425"/>
                </a:lnTo>
                <a:lnTo>
                  <a:pt x="1442326" y="5300523"/>
                </a:lnTo>
                <a:lnTo>
                  <a:pt x="1436230" y="5347576"/>
                </a:lnTo>
                <a:lnTo>
                  <a:pt x="1437665" y="5395823"/>
                </a:lnTo>
                <a:lnTo>
                  <a:pt x="1447063" y="5444502"/>
                </a:lnTo>
                <a:lnTo>
                  <a:pt x="1465529" y="5493956"/>
                </a:lnTo>
                <a:lnTo>
                  <a:pt x="1491449" y="5538279"/>
                </a:lnTo>
                <a:lnTo>
                  <a:pt x="1523885" y="5576925"/>
                </a:lnTo>
                <a:lnTo>
                  <a:pt x="1561896" y="5609412"/>
                </a:lnTo>
                <a:lnTo>
                  <a:pt x="1604543" y="5635206"/>
                </a:lnTo>
                <a:lnTo>
                  <a:pt x="1650873" y="5653786"/>
                </a:lnTo>
                <a:lnTo>
                  <a:pt x="1621243" y="5623445"/>
                </a:lnTo>
                <a:lnTo>
                  <a:pt x="1595869" y="5588914"/>
                </a:lnTo>
                <a:lnTo>
                  <a:pt x="1575333" y="5550484"/>
                </a:lnTo>
                <a:lnTo>
                  <a:pt x="1560245" y="5508422"/>
                </a:lnTo>
                <a:lnTo>
                  <a:pt x="1550847" y="5459755"/>
                </a:lnTo>
                <a:lnTo>
                  <a:pt x="1549412" y="5411495"/>
                </a:lnTo>
                <a:lnTo>
                  <a:pt x="1555496" y="5364442"/>
                </a:lnTo>
                <a:lnTo>
                  <a:pt x="1568665" y="5319344"/>
                </a:lnTo>
                <a:lnTo>
                  <a:pt x="1588490" y="5276989"/>
                </a:lnTo>
                <a:lnTo>
                  <a:pt x="1614538" y="5238153"/>
                </a:lnTo>
                <a:lnTo>
                  <a:pt x="1646351" y="5203583"/>
                </a:lnTo>
                <a:lnTo>
                  <a:pt x="1683512" y="5174081"/>
                </a:lnTo>
                <a:lnTo>
                  <a:pt x="1725587" y="5150396"/>
                </a:lnTo>
                <a:lnTo>
                  <a:pt x="1772119" y="5133314"/>
                </a:lnTo>
                <a:lnTo>
                  <a:pt x="1815934" y="5124539"/>
                </a:lnTo>
                <a:lnTo>
                  <a:pt x="1859445" y="5122278"/>
                </a:lnTo>
                <a:lnTo>
                  <a:pt x="1902117" y="5126202"/>
                </a:lnTo>
                <a:lnTo>
                  <a:pt x="1943404" y="5135918"/>
                </a:lnTo>
                <a:close/>
              </a:path>
              <a:path w="4766944" h="5654040">
                <a:moveTo>
                  <a:pt x="2914192" y="508419"/>
                </a:moveTo>
                <a:lnTo>
                  <a:pt x="2873171" y="488289"/>
                </a:lnTo>
                <a:lnTo>
                  <a:pt x="2835567" y="462292"/>
                </a:lnTo>
                <a:lnTo>
                  <a:pt x="2802115" y="430834"/>
                </a:lnTo>
                <a:lnTo>
                  <a:pt x="2773540" y="394309"/>
                </a:lnTo>
                <a:lnTo>
                  <a:pt x="2750578" y="353085"/>
                </a:lnTo>
                <a:lnTo>
                  <a:pt x="2733954" y="307581"/>
                </a:lnTo>
                <a:lnTo>
                  <a:pt x="2724200" y="255308"/>
                </a:lnTo>
                <a:lnTo>
                  <a:pt x="2723616" y="203619"/>
                </a:lnTo>
                <a:lnTo>
                  <a:pt x="2731655" y="153454"/>
                </a:lnTo>
                <a:lnTo>
                  <a:pt x="2747759" y="105752"/>
                </a:lnTo>
                <a:lnTo>
                  <a:pt x="2771381" y="61468"/>
                </a:lnTo>
                <a:lnTo>
                  <a:pt x="2801963" y="21539"/>
                </a:lnTo>
                <a:lnTo>
                  <a:pt x="2755646" y="7035"/>
                </a:lnTo>
                <a:lnTo>
                  <a:pt x="2707182" y="0"/>
                </a:lnTo>
                <a:lnTo>
                  <a:pt x="2657398" y="977"/>
                </a:lnTo>
                <a:lnTo>
                  <a:pt x="2607094" y="10502"/>
                </a:lnTo>
                <a:lnTo>
                  <a:pt x="2560561" y="27571"/>
                </a:lnTo>
                <a:lnTo>
                  <a:pt x="2518486" y="51257"/>
                </a:lnTo>
                <a:lnTo>
                  <a:pt x="2481326" y="80759"/>
                </a:lnTo>
                <a:lnTo>
                  <a:pt x="2449512" y="115328"/>
                </a:lnTo>
                <a:lnTo>
                  <a:pt x="2423464" y="154165"/>
                </a:lnTo>
                <a:lnTo>
                  <a:pt x="2403640" y="196519"/>
                </a:lnTo>
                <a:lnTo>
                  <a:pt x="2390470" y="241617"/>
                </a:lnTo>
                <a:lnTo>
                  <a:pt x="2384387" y="288671"/>
                </a:lnTo>
                <a:lnTo>
                  <a:pt x="2385822" y="336918"/>
                </a:lnTo>
                <a:lnTo>
                  <a:pt x="2395220" y="385597"/>
                </a:lnTo>
                <a:lnTo>
                  <a:pt x="2412301" y="432130"/>
                </a:lnTo>
                <a:lnTo>
                  <a:pt x="2435974" y="474205"/>
                </a:lnTo>
                <a:lnTo>
                  <a:pt x="2465476" y="511365"/>
                </a:lnTo>
                <a:lnTo>
                  <a:pt x="2500045" y="543191"/>
                </a:lnTo>
                <a:lnTo>
                  <a:pt x="2538882" y="569226"/>
                </a:lnTo>
                <a:lnTo>
                  <a:pt x="2581237" y="589051"/>
                </a:lnTo>
                <a:lnTo>
                  <a:pt x="2626334" y="602221"/>
                </a:lnTo>
                <a:lnTo>
                  <a:pt x="2673388" y="608304"/>
                </a:lnTo>
                <a:lnTo>
                  <a:pt x="2721635" y="606869"/>
                </a:lnTo>
                <a:lnTo>
                  <a:pt x="2770314" y="597471"/>
                </a:lnTo>
                <a:lnTo>
                  <a:pt x="2811856" y="582612"/>
                </a:lnTo>
                <a:lnTo>
                  <a:pt x="2849854" y="562419"/>
                </a:lnTo>
                <a:lnTo>
                  <a:pt x="2884055" y="537502"/>
                </a:lnTo>
                <a:lnTo>
                  <a:pt x="2914192" y="508419"/>
                </a:lnTo>
                <a:close/>
              </a:path>
              <a:path w="4766944" h="5654040">
                <a:moveTo>
                  <a:pt x="3879151" y="145973"/>
                </a:moveTo>
                <a:lnTo>
                  <a:pt x="3840048" y="118948"/>
                </a:lnTo>
                <a:lnTo>
                  <a:pt x="3797262" y="98285"/>
                </a:lnTo>
                <a:lnTo>
                  <a:pt x="3751605" y="84442"/>
                </a:lnTo>
                <a:lnTo>
                  <a:pt x="3703878" y="77914"/>
                </a:lnTo>
                <a:lnTo>
                  <a:pt x="3654895" y="79146"/>
                </a:lnTo>
                <a:lnTo>
                  <a:pt x="3605441" y="88607"/>
                </a:lnTo>
                <a:lnTo>
                  <a:pt x="3558908" y="105689"/>
                </a:lnTo>
                <a:lnTo>
                  <a:pt x="3516833" y="129362"/>
                </a:lnTo>
                <a:lnTo>
                  <a:pt x="3479673" y="158877"/>
                </a:lnTo>
                <a:lnTo>
                  <a:pt x="3447859" y="193433"/>
                </a:lnTo>
                <a:lnTo>
                  <a:pt x="3421824" y="232283"/>
                </a:lnTo>
                <a:lnTo>
                  <a:pt x="3401999" y="274637"/>
                </a:lnTo>
                <a:lnTo>
                  <a:pt x="3388817" y="319722"/>
                </a:lnTo>
                <a:lnTo>
                  <a:pt x="3382734" y="366788"/>
                </a:lnTo>
                <a:lnTo>
                  <a:pt x="3384169" y="415036"/>
                </a:lnTo>
                <a:lnTo>
                  <a:pt x="3393567" y="463715"/>
                </a:lnTo>
                <a:lnTo>
                  <a:pt x="3409378" y="507492"/>
                </a:lnTo>
                <a:lnTo>
                  <a:pt x="3431057" y="547344"/>
                </a:lnTo>
                <a:lnTo>
                  <a:pt x="3457930" y="582942"/>
                </a:lnTo>
                <a:lnTo>
                  <a:pt x="3489375" y="613905"/>
                </a:lnTo>
                <a:lnTo>
                  <a:pt x="3524770" y="639889"/>
                </a:lnTo>
                <a:lnTo>
                  <a:pt x="3563455" y="660527"/>
                </a:lnTo>
                <a:lnTo>
                  <a:pt x="3604793" y="675449"/>
                </a:lnTo>
                <a:lnTo>
                  <a:pt x="3648164" y="684301"/>
                </a:lnTo>
                <a:lnTo>
                  <a:pt x="3692918" y="686727"/>
                </a:lnTo>
                <a:lnTo>
                  <a:pt x="3738435" y="682371"/>
                </a:lnTo>
                <a:lnTo>
                  <a:pt x="3705085" y="650900"/>
                </a:lnTo>
                <a:lnTo>
                  <a:pt x="3676573" y="614413"/>
                </a:lnTo>
                <a:lnTo>
                  <a:pt x="3653650" y="573278"/>
                </a:lnTo>
                <a:lnTo>
                  <a:pt x="3637038" y="527862"/>
                </a:lnTo>
                <a:lnTo>
                  <a:pt x="3627640" y="479183"/>
                </a:lnTo>
                <a:lnTo>
                  <a:pt x="3626205" y="430936"/>
                </a:lnTo>
                <a:lnTo>
                  <a:pt x="3632301" y="383882"/>
                </a:lnTo>
                <a:lnTo>
                  <a:pt x="3645471" y="338785"/>
                </a:lnTo>
                <a:lnTo>
                  <a:pt x="3665296" y="296430"/>
                </a:lnTo>
                <a:lnTo>
                  <a:pt x="3691331" y="257581"/>
                </a:lnTo>
                <a:lnTo>
                  <a:pt x="3723157" y="223024"/>
                </a:lnTo>
                <a:lnTo>
                  <a:pt x="3760317" y="193522"/>
                </a:lnTo>
                <a:lnTo>
                  <a:pt x="3802380" y="169837"/>
                </a:lnTo>
                <a:lnTo>
                  <a:pt x="3848925" y="152768"/>
                </a:lnTo>
                <a:lnTo>
                  <a:pt x="3864038" y="148971"/>
                </a:lnTo>
                <a:lnTo>
                  <a:pt x="3879151" y="145973"/>
                </a:lnTo>
                <a:close/>
              </a:path>
              <a:path w="4766944" h="5654040">
                <a:moveTo>
                  <a:pt x="4766500" y="589000"/>
                </a:moveTo>
                <a:lnTo>
                  <a:pt x="4732159" y="559549"/>
                </a:lnTo>
                <a:lnTo>
                  <a:pt x="4693983" y="535559"/>
                </a:lnTo>
                <a:lnTo>
                  <a:pt x="4652696" y="517398"/>
                </a:lnTo>
                <a:lnTo>
                  <a:pt x="4608957" y="505472"/>
                </a:lnTo>
                <a:lnTo>
                  <a:pt x="4563465" y="500202"/>
                </a:lnTo>
                <a:lnTo>
                  <a:pt x="4516907" y="501954"/>
                </a:lnTo>
                <a:lnTo>
                  <a:pt x="4469968" y="511149"/>
                </a:lnTo>
                <a:lnTo>
                  <a:pt x="4423422" y="528231"/>
                </a:lnTo>
                <a:lnTo>
                  <a:pt x="4381360" y="551903"/>
                </a:lnTo>
                <a:lnTo>
                  <a:pt x="4344200" y="581418"/>
                </a:lnTo>
                <a:lnTo>
                  <a:pt x="4312386" y="615975"/>
                </a:lnTo>
                <a:lnTo>
                  <a:pt x="4286339" y="654824"/>
                </a:lnTo>
                <a:lnTo>
                  <a:pt x="4266514" y="697179"/>
                </a:lnTo>
                <a:lnTo>
                  <a:pt x="4253344" y="742264"/>
                </a:lnTo>
                <a:lnTo>
                  <a:pt x="4247248" y="789330"/>
                </a:lnTo>
                <a:lnTo>
                  <a:pt x="4248696" y="837577"/>
                </a:lnTo>
                <a:lnTo>
                  <a:pt x="4258081" y="886256"/>
                </a:lnTo>
                <a:lnTo>
                  <a:pt x="4275506" y="933500"/>
                </a:lnTo>
                <a:lnTo>
                  <a:pt x="4299737" y="976083"/>
                </a:lnTo>
                <a:lnTo>
                  <a:pt x="4329976" y="1013574"/>
                </a:lnTo>
                <a:lnTo>
                  <a:pt x="4365396" y="1045527"/>
                </a:lnTo>
                <a:lnTo>
                  <a:pt x="4405173" y="1071499"/>
                </a:lnTo>
                <a:lnTo>
                  <a:pt x="4448492" y="1091044"/>
                </a:lnTo>
                <a:lnTo>
                  <a:pt x="4423029" y="1062329"/>
                </a:lnTo>
                <a:lnTo>
                  <a:pt x="4401147" y="1030287"/>
                </a:lnTo>
                <a:lnTo>
                  <a:pt x="4383303" y="995121"/>
                </a:lnTo>
                <a:lnTo>
                  <a:pt x="4369930" y="957021"/>
                </a:lnTo>
                <a:lnTo>
                  <a:pt x="4360532" y="908342"/>
                </a:lnTo>
                <a:lnTo>
                  <a:pt x="4359097" y="860094"/>
                </a:lnTo>
                <a:lnTo>
                  <a:pt x="4365193" y="813041"/>
                </a:lnTo>
                <a:lnTo>
                  <a:pt x="4378363" y="767943"/>
                </a:lnTo>
                <a:lnTo>
                  <a:pt x="4398188" y="725589"/>
                </a:lnTo>
                <a:lnTo>
                  <a:pt x="4424223" y="686739"/>
                </a:lnTo>
                <a:lnTo>
                  <a:pt x="4456049" y="652183"/>
                </a:lnTo>
                <a:lnTo>
                  <a:pt x="4493209" y="622681"/>
                </a:lnTo>
                <a:lnTo>
                  <a:pt x="4535271" y="598995"/>
                </a:lnTo>
                <a:lnTo>
                  <a:pt x="4581817" y="581926"/>
                </a:lnTo>
                <a:lnTo>
                  <a:pt x="4629289" y="572693"/>
                </a:lnTo>
                <a:lnTo>
                  <a:pt x="4676356" y="571093"/>
                </a:lnTo>
                <a:lnTo>
                  <a:pt x="4722330" y="576681"/>
                </a:lnTo>
                <a:lnTo>
                  <a:pt x="4766500" y="589000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27">
            <a:extLst>
              <a:ext uri="{FF2B5EF4-FFF2-40B4-BE49-F238E27FC236}">
                <a16:creationId xmlns:a16="http://schemas.microsoft.com/office/drawing/2014/main" id="{16B9B2A1-BDCF-8F10-2D2B-F85C00DD22A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68508" y="876331"/>
            <a:ext cx="11235580" cy="10458451"/>
          </a:xfrm>
          <a:prstGeom prst="rect">
            <a:avLst/>
          </a:prstGeom>
        </p:spPr>
      </p:pic>
      <p:pic>
        <p:nvPicPr>
          <p:cNvPr id="67" name="object 28">
            <a:extLst>
              <a:ext uri="{FF2B5EF4-FFF2-40B4-BE49-F238E27FC236}">
                <a16:creationId xmlns:a16="http://schemas.microsoft.com/office/drawing/2014/main" id="{5C38229D-A632-11E8-E471-5CCEC7BC540C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82888" y="6022274"/>
            <a:ext cx="11821210" cy="4930530"/>
          </a:xfrm>
          <a:prstGeom prst="rect">
            <a:avLst/>
          </a:prstGeom>
        </p:spPr>
      </p:pic>
      <p:sp>
        <p:nvSpPr>
          <p:cNvPr id="68" name="object 29">
            <a:extLst>
              <a:ext uri="{FF2B5EF4-FFF2-40B4-BE49-F238E27FC236}">
                <a16:creationId xmlns:a16="http://schemas.microsoft.com/office/drawing/2014/main" id="{66300C91-534B-7D9A-6A6F-7D5BC6BCE044}"/>
              </a:ext>
            </a:extLst>
          </p:cNvPr>
          <p:cNvSpPr/>
          <p:nvPr/>
        </p:nvSpPr>
        <p:spPr>
          <a:xfrm>
            <a:off x="8687304" y="6456674"/>
            <a:ext cx="11417300" cy="4091304"/>
          </a:xfrm>
          <a:custGeom>
            <a:avLst/>
            <a:gdLst/>
            <a:ahLst/>
            <a:cxnLst/>
            <a:rect l="l" t="t" r="r" b="b"/>
            <a:pathLst>
              <a:path w="11417300" h="4091304">
                <a:moveTo>
                  <a:pt x="9818070" y="0"/>
                </a:moveTo>
                <a:lnTo>
                  <a:pt x="9889792" y="5796"/>
                </a:lnTo>
                <a:lnTo>
                  <a:pt x="9960569" y="12081"/>
                </a:lnTo>
                <a:lnTo>
                  <a:pt x="10030388" y="18853"/>
                </a:lnTo>
                <a:lnTo>
                  <a:pt x="10099236" y="26110"/>
                </a:lnTo>
                <a:lnTo>
                  <a:pt x="10167099" y="33852"/>
                </a:lnTo>
                <a:lnTo>
                  <a:pt x="10233962" y="42076"/>
                </a:lnTo>
                <a:lnTo>
                  <a:pt x="10299814" y="50782"/>
                </a:lnTo>
                <a:lnTo>
                  <a:pt x="10364640" y="59968"/>
                </a:lnTo>
                <a:lnTo>
                  <a:pt x="10428426" y="69632"/>
                </a:lnTo>
                <a:lnTo>
                  <a:pt x="10491158" y="79774"/>
                </a:lnTo>
                <a:lnTo>
                  <a:pt x="10552825" y="90393"/>
                </a:lnTo>
                <a:lnTo>
                  <a:pt x="10613410" y="101486"/>
                </a:lnTo>
                <a:lnTo>
                  <a:pt x="10672902" y="113052"/>
                </a:lnTo>
                <a:lnTo>
                  <a:pt x="10731287" y="125090"/>
                </a:lnTo>
                <a:lnTo>
                  <a:pt x="10788550" y="137600"/>
                </a:lnTo>
                <a:lnTo>
                  <a:pt x="10844679" y="150578"/>
                </a:lnTo>
                <a:lnTo>
                  <a:pt x="10899659" y="164025"/>
                </a:lnTo>
                <a:lnTo>
                  <a:pt x="10953478" y="177938"/>
                </a:lnTo>
                <a:lnTo>
                  <a:pt x="11006121" y="192316"/>
                </a:lnTo>
                <a:lnTo>
                  <a:pt x="11057575" y="207159"/>
                </a:lnTo>
                <a:lnTo>
                  <a:pt x="11107827" y="222464"/>
                </a:lnTo>
                <a:lnTo>
                  <a:pt x="11156862" y="238231"/>
                </a:lnTo>
                <a:lnTo>
                  <a:pt x="11204667" y="254457"/>
                </a:lnTo>
                <a:lnTo>
                  <a:pt x="11251229" y="271142"/>
                </a:lnTo>
                <a:lnTo>
                  <a:pt x="11296534" y="288285"/>
                </a:lnTo>
                <a:lnTo>
                  <a:pt x="11340568" y="305883"/>
                </a:lnTo>
                <a:lnTo>
                  <a:pt x="11383318" y="323936"/>
                </a:lnTo>
                <a:lnTo>
                  <a:pt x="11416796" y="338882"/>
                </a:lnTo>
              </a:path>
              <a:path w="11417300" h="4091304">
                <a:moveTo>
                  <a:pt x="11416796" y="1886997"/>
                </a:moveTo>
                <a:lnTo>
                  <a:pt x="11368954" y="1924276"/>
                </a:lnTo>
                <a:lnTo>
                  <a:pt x="11308645" y="1969412"/>
                </a:lnTo>
                <a:lnTo>
                  <a:pt x="11277559" y="1991974"/>
                </a:lnTo>
                <a:lnTo>
                  <a:pt x="11245856" y="2014528"/>
                </a:lnTo>
                <a:lnTo>
                  <a:pt x="11213542" y="2037073"/>
                </a:lnTo>
                <a:lnTo>
                  <a:pt x="11180621" y="2059607"/>
                </a:lnTo>
                <a:lnTo>
                  <a:pt x="11147096" y="2082127"/>
                </a:lnTo>
                <a:lnTo>
                  <a:pt x="11112972" y="2104632"/>
                </a:lnTo>
                <a:lnTo>
                  <a:pt x="11078253" y="2127119"/>
                </a:lnTo>
                <a:lnTo>
                  <a:pt x="11042943" y="2149587"/>
                </a:lnTo>
                <a:lnTo>
                  <a:pt x="11007046" y="2172033"/>
                </a:lnTo>
                <a:lnTo>
                  <a:pt x="10970567" y="2194455"/>
                </a:lnTo>
                <a:lnTo>
                  <a:pt x="10933510" y="2216851"/>
                </a:lnTo>
                <a:lnTo>
                  <a:pt x="10895878" y="2239219"/>
                </a:lnTo>
                <a:lnTo>
                  <a:pt x="10857677" y="2261557"/>
                </a:lnTo>
                <a:lnTo>
                  <a:pt x="10818909" y="2283862"/>
                </a:lnTo>
                <a:lnTo>
                  <a:pt x="10779580" y="2306134"/>
                </a:lnTo>
                <a:lnTo>
                  <a:pt x="10739694" y="2328369"/>
                </a:lnTo>
                <a:lnTo>
                  <a:pt x="10699254" y="2350565"/>
                </a:lnTo>
                <a:lnTo>
                  <a:pt x="10658264" y="2372721"/>
                </a:lnTo>
                <a:lnTo>
                  <a:pt x="10616730" y="2394834"/>
                </a:lnTo>
                <a:lnTo>
                  <a:pt x="10574655" y="2416902"/>
                </a:lnTo>
                <a:lnTo>
                  <a:pt x="10532044" y="2438924"/>
                </a:lnTo>
                <a:lnTo>
                  <a:pt x="10488899" y="2460897"/>
                </a:lnTo>
                <a:lnTo>
                  <a:pt x="10445227" y="2482818"/>
                </a:lnTo>
                <a:lnTo>
                  <a:pt x="10401030" y="2504687"/>
                </a:lnTo>
                <a:lnTo>
                  <a:pt x="10356313" y="2526500"/>
                </a:lnTo>
                <a:lnTo>
                  <a:pt x="10311081" y="2548256"/>
                </a:lnTo>
                <a:lnTo>
                  <a:pt x="10265336" y="2569953"/>
                </a:lnTo>
                <a:lnTo>
                  <a:pt x="10219085" y="2591588"/>
                </a:lnTo>
                <a:lnTo>
                  <a:pt x="10172329" y="2613159"/>
                </a:lnTo>
                <a:lnTo>
                  <a:pt x="10125075" y="2634665"/>
                </a:lnTo>
                <a:lnTo>
                  <a:pt x="10077326" y="2656103"/>
                </a:lnTo>
                <a:lnTo>
                  <a:pt x="10029085" y="2677471"/>
                </a:lnTo>
                <a:lnTo>
                  <a:pt x="9980358" y="2698767"/>
                </a:lnTo>
                <a:lnTo>
                  <a:pt x="9931149" y="2719990"/>
                </a:lnTo>
                <a:lnTo>
                  <a:pt x="9881461" y="2741136"/>
                </a:lnTo>
                <a:lnTo>
                  <a:pt x="9831299" y="2762204"/>
                </a:lnTo>
                <a:lnTo>
                  <a:pt x="9780667" y="2783191"/>
                </a:lnTo>
                <a:lnTo>
                  <a:pt x="9729569" y="2804096"/>
                </a:lnTo>
                <a:lnTo>
                  <a:pt x="9678009" y="2824917"/>
                </a:lnTo>
                <a:lnTo>
                  <a:pt x="9625992" y="2845651"/>
                </a:lnTo>
                <a:lnTo>
                  <a:pt x="9573521" y="2866297"/>
                </a:lnTo>
                <a:lnTo>
                  <a:pt x="9520601" y="2886851"/>
                </a:lnTo>
                <a:lnTo>
                  <a:pt x="9467236" y="2907313"/>
                </a:lnTo>
                <a:lnTo>
                  <a:pt x="9413430" y="2927680"/>
                </a:lnTo>
                <a:lnTo>
                  <a:pt x="9359188" y="2947950"/>
                </a:lnTo>
                <a:lnTo>
                  <a:pt x="9304513" y="2968120"/>
                </a:lnTo>
                <a:lnTo>
                  <a:pt x="9249409" y="2988190"/>
                </a:lnTo>
                <a:lnTo>
                  <a:pt x="9193882" y="3008156"/>
                </a:lnTo>
                <a:lnTo>
                  <a:pt x="9137934" y="3028017"/>
                </a:lnTo>
                <a:lnTo>
                  <a:pt x="9081570" y="3047770"/>
                </a:lnTo>
                <a:lnTo>
                  <a:pt x="9024795" y="3067414"/>
                </a:lnTo>
                <a:lnTo>
                  <a:pt x="8967612" y="3086946"/>
                </a:lnTo>
                <a:lnTo>
                  <a:pt x="8910026" y="3106364"/>
                </a:lnTo>
                <a:lnTo>
                  <a:pt x="8852040" y="3125667"/>
                </a:lnTo>
                <a:lnTo>
                  <a:pt x="8793660" y="3144851"/>
                </a:lnTo>
                <a:lnTo>
                  <a:pt x="8734888" y="3163916"/>
                </a:lnTo>
                <a:lnTo>
                  <a:pt x="8675730" y="3182858"/>
                </a:lnTo>
                <a:lnTo>
                  <a:pt x="8616189" y="3201676"/>
                </a:lnTo>
                <a:lnTo>
                  <a:pt x="8556270" y="3220368"/>
                </a:lnTo>
                <a:lnTo>
                  <a:pt x="8495977" y="3238932"/>
                </a:lnTo>
                <a:lnTo>
                  <a:pt x="8435313" y="3257365"/>
                </a:lnTo>
                <a:lnTo>
                  <a:pt x="8374284" y="3275665"/>
                </a:lnTo>
                <a:lnTo>
                  <a:pt x="8312893" y="3293831"/>
                </a:lnTo>
                <a:lnTo>
                  <a:pt x="8251144" y="3311860"/>
                </a:lnTo>
                <a:lnTo>
                  <a:pt x="8189042" y="3329750"/>
                </a:lnTo>
                <a:lnTo>
                  <a:pt x="8126591" y="3347499"/>
                </a:lnTo>
                <a:lnTo>
                  <a:pt x="8063794" y="3365105"/>
                </a:lnTo>
                <a:lnTo>
                  <a:pt x="8000657" y="3382566"/>
                </a:lnTo>
                <a:lnTo>
                  <a:pt x="7937183" y="3399880"/>
                </a:lnTo>
                <a:lnTo>
                  <a:pt x="7873376" y="3417044"/>
                </a:lnTo>
                <a:lnTo>
                  <a:pt x="7809241" y="3434058"/>
                </a:lnTo>
                <a:lnTo>
                  <a:pt x="7744782" y="3450917"/>
                </a:lnTo>
                <a:lnTo>
                  <a:pt x="7680003" y="3467621"/>
                </a:lnTo>
                <a:lnTo>
                  <a:pt x="7614907" y="3484168"/>
                </a:lnTo>
                <a:lnTo>
                  <a:pt x="7549500" y="3500554"/>
                </a:lnTo>
                <a:lnTo>
                  <a:pt x="7483785" y="3516779"/>
                </a:lnTo>
                <a:lnTo>
                  <a:pt x="7417767" y="3532840"/>
                </a:lnTo>
                <a:lnTo>
                  <a:pt x="7351450" y="3548735"/>
                </a:lnTo>
                <a:lnTo>
                  <a:pt x="7284838" y="3564461"/>
                </a:lnTo>
                <a:lnTo>
                  <a:pt x="7217934" y="3580018"/>
                </a:lnTo>
                <a:lnTo>
                  <a:pt x="7150744" y="3595402"/>
                </a:lnTo>
                <a:lnTo>
                  <a:pt x="7083271" y="3610612"/>
                </a:lnTo>
                <a:lnTo>
                  <a:pt x="7015520" y="3625645"/>
                </a:lnTo>
                <a:lnTo>
                  <a:pt x="6947495" y="3640500"/>
                </a:lnTo>
                <a:lnTo>
                  <a:pt x="6879199" y="3655174"/>
                </a:lnTo>
                <a:lnTo>
                  <a:pt x="6810638" y="3669665"/>
                </a:lnTo>
                <a:lnTo>
                  <a:pt x="6741814" y="3683972"/>
                </a:lnTo>
                <a:lnTo>
                  <a:pt x="6672734" y="3698091"/>
                </a:lnTo>
                <a:lnTo>
                  <a:pt x="6603399" y="3712022"/>
                </a:lnTo>
                <a:lnTo>
                  <a:pt x="6533816" y="3725761"/>
                </a:lnTo>
                <a:lnTo>
                  <a:pt x="6463987" y="3739307"/>
                </a:lnTo>
                <a:lnTo>
                  <a:pt x="6393917" y="3752658"/>
                </a:lnTo>
                <a:lnTo>
                  <a:pt x="6323611" y="3765812"/>
                </a:lnTo>
                <a:lnTo>
                  <a:pt x="6253262" y="3778731"/>
                </a:lnTo>
                <a:lnTo>
                  <a:pt x="6183062" y="3791381"/>
                </a:lnTo>
                <a:lnTo>
                  <a:pt x="6113018" y="3803762"/>
                </a:lnTo>
                <a:lnTo>
                  <a:pt x="6043133" y="3815875"/>
                </a:lnTo>
                <a:lnTo>
                  <a:pt x="5973413" y="3827720"/>
                </a:lnTo>
                <a:lnTo>
                  <a:pt x="5903861" y="3839298"/>
                </a:lnTo>
                <a:lnTo>
                  <a:pt x="5834483" y="3850610"/>
                </a:lnTo>
                <a:lnTo>
                  <a:pt x="5765283" y="3861654"/>
                </a:lnTo>
                <a:lnTo>
                  <a:pt x="5696265" y="3872433"/>
                </a:lnTo>
                <a:lnTo>
                  <a:pt x="5627435" y="3882947"/>
                </a:lnTo>
                <a:lnTo>
                  <a:pt x="5558797" y="3893195"/>
                </a:lnTo>
                <a:lnTo>
                  <a:pt x="5490356" y="3903179"/>
                </a:lnTo>
                <a:lnTo>
                  <a:pt x="5422116" y="3912899"/>
                </a:lnTo>
                <a:lnTo>
                  <a:pt x="5354082" y="3922355"/>
                </a:lnTo>
                <a:lnTo>
                  <a:pt x="5286259" y="3931548"/>
                </a:lnTo>
                <a:lnTo>
                  <a:pt x="5218651" y="3940478"/>
                </a:lnTo>
                <a:lnTo>
                  <a:pt x="5151263" y="3949146"/>
                </a:lnTo>
                <a:lnTo>
                  <a:pt x="5084099" y="3957552"/>
                </a:lnTo>
                <a:lnTo>
                  <a:pt x="5017164" y="3965697"/>
                </a:lnTo>
                <a:lnTo>
                  <a:pt x="4950463" y="3973581"/>
                </a:lnTo>
                <a:lnTo>
                  <a:pt x="4884001" y="3981204"/>
                </a:lnTo>
                <a:lnTo>
                  <a:pt x="4817781" y="3988568"/>
                </a:lnTo>
                <a:lnTo>
                  <a:pt x="4751810" y="3995672"/>
                </a:lnTo>
                <a:lnTo>
                  <a:pt x="4686090" y="4002517"/>
                </a:lnTo>
                <a:lnTo>
                  <a:pt x="4620628" y="4009104"/>
                </a:lnTo>
                <a:lnTo>
                  <a:pt x="4555427" y="4015432"/>
                </a:lnTo>
                <a:lnTo>
                  <a:pt x="4490493" y="4021503"/>
                </a:lnTo>
                <a:lnTo>
                  <a:pt x="4425829" y="4027316"/>
                </a:lnTo>
                <a:lnTo>
                  <a:pt x="4361441" y="4032873"/>
                </a:lnTo>
                <a:lnTo>
                  <a:pt x="4297333" y="4038173"/>
                </a:lnTo>
                <a:lnTo>
                  <a:pt x="4233510" y="4043218"/>
                </a:lnTo>
                <a:lnTo>
                  <a:pt x="4169976" y="4048007"/>
                </a:lnTo>
                <a:lnTo>
                  <a:pt x="4106736" y="4052541"/>
                </a:lnTo>
                <a:lnTo>
                  <a:pt x="4043795" y="4056821"/>
                </a:lnTo>
                <a:lnTo>
                  <a:pt x="3981158" y="4060847"/>
                </a:lnTo>
                <a:lnTo>
                  <a:pt x="3918828" y="4064619"/>
                </a:lnTo>
                <a:lnTo>
                  <a:pt x="3856811" y="4068139"/>
                </a:lnTo>
                <a:lnTo>
                  <a:pt x="3795112" y="4071405"/>
                </a:lnTo>
                <a:lnTo>
                  <a:pt x="3733734" y="4074420"/>
                </a:lnTo>
                <a:lnTo>
                  <a:pt x="3672683" y="4077182"/>
                </a:lnTo>
                <a:lnTo>
                  <a:pt x="3611962" y="4079694"/>
                </a:lnTo>
                <a:lnTo>
                  <a:pt x="3551578" y="4081955"/>
                </a:lnTo>
                <a:lnTo>
                  <a:pt x="3491534" y="4083965"/>
                </a:lnTo>
                <a:lnTo>
                  <a:pt x="3431836" y="4085726"/>
                </a:lnTo>
                <a:lnTo>
                  <a:pt x="3372487" y="4087237"/>
                </a:lnTo>
                <a:lnTo>
                  <a:pt x="3313492" y="4088499"/>
                </a:lnTo>
                <a:lnTo>
                  <a:pt x="3254856" y="4089513"/>
                </a:lnTo>
                <a:lnTo>
                  <a:pt x="3196584" y="4090278"/>
                </a:lnTo>
                <a:lnTo>
                  <a:pt x="3138681" y="4090797"/>
                </a:lnTo>
                <a:lnTo>
                  <a:pt x="3081150" y="4091068"/>
                </a:lnTo>
                <a:lnTo>
                  <a:pt x="3023997" y="4091092"/>
                </a:lnTo>
                <a:lnTo>
                  <a:pt x="2967226" y="4090870"/>
                </a:lnTo>
                <a:lnTo>
                  <a:pt x="2910842" y="4090403"/>
                </a:lnTo>
                <a:lnTo>
                  <a:pt x="2854849" y="4089690"/>
                </a:lnTo>
                <a:lnTo>
                  <a:pt x="2799252" y="4088732"/>
                </a:lnTo>
                <a:lnTo>
                  <a:pt x="2744056" y="4087530"/>
                </a:lnTo>
                <a:lnTo>
                  <a:pt x="2689266" y="4086084"/>
                </a:lnTo>
                <a:lnTo>
                  <a:pt x="2634885" y="4084395"/>
                </a:lnTo>
                <a:lnTo>
                  <a:pt x="2580920" y="4082462"/>
                </a:lnTo>
                <a:lnTo>
                  <a:pt x="2527373" y="4080288"/>
                </a:lnTo>
                <a:lnTo>
                  <a:pt x="2474251" y="4077871"/>
                </a:lnTo>
                <a:lnTo>
                  <a:pt x="2421557" y="4075212"/>
                </a:lnTo>
                <a:lnTo>
                  <a:pt x="2369296" y="4072312"/>
                </a:lnTo>
                <a:lnTo>
                  <a:pt x="2317473" y="4069172"/>
                </a:lnTo>
                <a:lnTo>
                  <a:pt x="2266093" y="4065792"/>
                </a:lnTo>
                <a:lnTo>
                  <a:pt x="2215159" y="4062171"/>
                </a:lnTo>
                <a:lnTo>
                  <a:pt x="2164678" y="4058312"/>
                </a:lnTo>
                <a:lnTo>
                  <a:pt x="2114653" y="4054213"/>
                </a:lnTo>
                <a:lnTo>
                  <a:pt x="2065089" y="4049876"/>
                </a:lnTo>
                <a:lnTo>
                  <a:pt x="2015990" y="4045301"/>
                </a:lnTo>
                <a:lnTo>
                  <a:pt x="1967362" y="4040489"/>
                </a:lnTo>
                <a:lnTo>
                  <a:pt x="1919209" y="4035440"/>
                </a:lnTo>
                <a:lnTo>
                  <a:pt x="1871536" y="4030154"/>
                </a:lnTo>
                <a:lnTo>
                  <a:pt x="1824347" y="4024632"/>
                </a:lnTo>
                <a:lnTo>
                  <a:pt x="1777646" y="4018874"/>
                </a:lnTo>
                <a:lnTo>
                  <a:pt x="1731439" y="4012881"/>
                </a:lnTo>
                <a:lnTo>
                  <a:pt x="1685731" y="4006654"/>
                </a:lnTo>
                <a:lnTo>
                  <a:pt x="1640525" y="4000192"/>
                </a:lnTo>
                <a:lnTo>
                  <a:pt x="1595826" y="3993497"/>
                </a:lnTo>
                <a:lnTo>
                  <a:pt x="1551640" y="3986568"/>
                </a:lnTo>
                <a:lnTo>
                  <a:pt x="1507970" y="3979406"/>
                </a:lnTo>
                <a:lnTo>
                  <a:pt x="1464821" y="3972012"/>
                </a:lnTo>
                <a:lnTo>
                  <a:pt x="1422199" y="3964386"/>
                </a:lnTo>
                <a:lnTo>
                  <a:pt x="1380107" y="3956528"/>
                </a:lnTo>
                <a:lnTo>
                  <a:pt x="1338551" y="3948439"/>
                </a:lnTo>
                <a:lnTo>
                  <a:pt x="1297534" y="3940120"/>
                </a:lnTo>
                <a:lnTo>
                  <a:pt x="1257062" y="3931570"/>
                </a:lnTo>
                <a:lnTo>
                  <a:pt x="1217139" y="3922791"/>
                </a:lnTo>
                <a:lnTo>
                  <a:pt x="1177770" y="3913783"/>
                </a:lnTo>
                <a:lnTo>
                  <a:pt x="1138959" y="3904546"/>
                </a:lnTo>
                <a:lnTo>
                  <a:pt x="1100711" y="3895080"/>
                </a:lnTo>
                <a:lnTo>
                  <a:pt x="1063031" y="3885387"/>
                </a:lnTo>
                <a:lnTo>
                  <a:pt x="1025924" y="3875467"/>
                </a:lnTo>
                <a:lnTo>
                  <a:pt x="953444" y="3854945"/>
                </a:lnTo>
                <a:lnTo>
                  <a:pt x="883310" y="3833520"/>
                </a:lnTo>
                <a:lnTo>
                  <a:pt x="815557" y="3811194"/>
                </a:lnTo>
                <a:lnTo>
                  <a:pt x="750224" y="3787971"/>
                </a:lnTo>
                <a:lnTo>
                  <a:pt x="687348" y="3763856"/>
                </a:lnTo>
                <a:lnTo>
                  <a:pt x="626965" y="3738851"/>
                </a:lnTo>
                <a:lnTo>
                  <a:pt x="569112" y="3712961"/>
                </a:lnTo>
                <a:lnTo>
                  <a:pt x="513827" y="3686188"/>
                </a:lnTo>
                <a:lnTo>
                  <a:pt x="461147" y="3658538"/>
                </a:lnTo>
                <a:lnTo>
                  <a:pt x="411109" y="3630012"/>
                </a:lnTo>
                <a:lnTo>
                  <a:pt x="363750" y="3600616"/>
                </a:lnTo>
                <a:lnTo>
                  <a:pt x="319107" y="3570352"/>
                </a:lnTo>
                <a:lnTo>
                  <a:pt x="277218" y="3539225"/>
                </a:lnTo>
                <a:lnTo>
                  <a:pt x="238118" y="3507238"/>
                </a:lnTo>
                <a:lnTo>
                  <a:pt x="201846" y="3474395"/>
                </a:lnTo>
                <a:lnTo>
                  <a:pt x="168439" y="3440699"/>
                </a:lnTo>
                <a:lnTo>
                  <a:pt x="137933" y="3406154"/>
                </a:lnTo>
                <a:lnTo>
                  <a:pt x="110366" y="3370764"/>
                </a:lnTo>
                <a:lnTo>
                  <a:pt x="85775" y="3334532"/>
                </a:lnTo>
                <a:lnTo>
                  <a:pt x="64197" y="3297462"/>
                </a:lnTo>
                <a:lnTo>
                  <a:pt x="45669" y="3259558"/>
                </a:lnTo>
                <a:lnTo>
                  <a:pt x="30228" y="3220824"/>
                </a:lnTo>
                <a:lnTo>
                  <a:pt x="17912" y="3181262"/>
                </a:lnTo>
                <a:lnTo>
                  <a:pt x="8756" y="3140878"/>
                </a:lnTo>
                <a:lnTo>
                  <a:pt x="1172" y="3080559"/>
                </a:lnTo>
                <a:lnTo>
                  <a:pt x="0" y="3050108"/>
                </a:lnTo>
                <a:lnTo>
                  <a:pt x="556" y="3019471"/>
                </a:lnTo>
                <a:lnTo>
                  <a:pt x="6805" y="2957667"/>
                </a:lnTo>
                <a:lnTo>
                  <a:pt x="19811" y="2895198"/>
                </a:lnTo>
                <a:lnTo>
                  <a:pt x="39470" y="2832119"/>
                </a:lnTo>
                <a:lnTo>
                  <a:pt x="65676" y="2768483"/>
                </a:lnTo>
                <a:lnTo>
                  <a:pt x="98324" y="2704341"/>
                </a:lnTo>
                <a:lnTo>
                  <a:pt x="137307" y="2639748"/>
                </a:lnTo>
                <a:lnTo>
                  <a:pt x="159142" y="2607299"/>
                </a:lnTo>
                <a:lnTo>
                  <a:pt x="182521" y="2574756"/>
                </a:lnTo>
                <a:lnTo>
                  <a:pt x="207431" y="2542128"/>
                </a:lnTo>
                <a:lnTo>
                  <a:pt x="233859" y="2509419"/>
                </a:lnTo>
                <a:lnTo>
                  <a:pt x="261792" y="2476637"/>
                </a:lnTo>
                <a:lnTo>
                  <a:pt x="291217" y="2443789"/>
                </a:lnTo>
                <a:lnTo>
                  <a:pt x="322120" y="2410881"/>
                </a:lnTo>
                <a:lnTo>
                  <a:pt x="354488" y="2377919"/>
                </a:lnTo>
                <a:lnTo>
                  <a:pt x="388308" y="2344911"/>
                </a:lnTo>
                <a:lnTo>
                  <a:pt x="423567" y="2311863"/>
                </a:lnTo>
                <a:lnTo>
                  <a:pt x="460252" y="2278781"/>
                </a:lnTo>
                <a:lnTo>
                  <a:pt x="498349" y="2245673"/>
                </a:lnTo>
                <a:lnTo>
                  <a:pt x="537845" y="2212545"/>
                </a:lnTo>
                <a:lnTo>
                  <a:pt x="578727" y="2179403"/>
                </a:lnTo>
                <a:lnTo>
                  <a:pt x="620982" y="2146254"/>
                </a:lnTo>
                <a:lnTo>
                  <a:pt x="664597" y="2113104"/>
                </a:lnTo>
                <a:lnTo>
                  <a:pt x="709558" y="2079962"/>
                </a:lnTo>
                <a:lnTo>
                  <a:pt x="755852" y="2046832"/>
                </a:lnTo>
                <a:lnTo>
                  <a:pt x="803467" y="2013722"/>
                </a:lnTo>
                <a:lnTo>
                  <a:pt x="852388" y="1980637"/>
                </a:lnTo>
                <a:lnTo>
                  <a:pt x="902603" y="1947586"/>
                </a:lnTo>
                <a:lnTo>
                  <a:pt x="954098" y="1914575"/>
                </a:lnTo>
                <a:lnTo>
                  <a:pt x="1006861" y="1881609"/>
                </a:lnTo>
                <a:lnTo>
                  <a:pt x="1060877" y="1848696"/>
                </a:lnTo>
                <a:lnTo>
                  <a:pt x="1116135" y="1815843"/>
                </a:lnTo>
                <a:lnTo>
                  <a:pt x="1172620" y="1783055"/>
                </a:lnTo>
                <a:lnTo>
                  <a:pt x="1230320" y="1750340"/>
                </a:lnTo>
                <a:lnTo>
                  <a:pt x="1289221" y="1717705"/>
                </a:lnTo>
                <a:lnTo>
                  <a:pt x="1349310" y="1685155"/>
                </a:lnTo>
                <a:lnTo>
                  <a:pt x="1410574" y="1652698"/>
                </a:lnTo>
                <a:lnTo>
                  <a:pt x="1472999" y="1620340"/>
                </a:lnTo>
                <a:lnTo>
                  <a:pt x="1536574" y="1588087"/>
                </a:lnTo>
              </a:path>
            </a:pathLst>
          </a:custGeom>
          <a:ln w="52354">
            <a:solidFill>
              <a:srgbClr val="E7CC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1">
            <a:extLst>
              <a:ext uri="{FF2B5EF4-FFF2-40B4-BE49-F238E27FC236}">
                <a16:creationId xmlns:a16="http://schemas.microsoft.com/office/drawing/2014/main" id="{A137BCF6-9998-A91F-A4BF-41824A903726}"/>
              </a:ext>
            </a:extLst>
          </p:cNvPr>
          <p:cNvSpPr txBox="1"/>
          <p:nvPr/>
        </p:nvSpPr>
        <p:spPr>
          <a:xfrm>
            <a:off x="2066001" y="5265490"/>
            <a:ext cx="7470775" cy="216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494155" algn="ctr">
              <a:lnSpc>
                <a:spcPts val="7634"/>
              </a:lnSpc>
              <a:spcBef>
                <a:spcPts val="95"/>
              </a:spcBef>
            </a:pPr>
            <a:r>
              <a:rPr sz="7050" spc="-53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V</a:t>
            </a:r>
            <a:r>
              <a:rPr sz="7050" spc="2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ocê</a:t>
            </a:r>
            <a:r>
              <a:rPr sz="7050" spc="-170" dirty="0">
                <a:solidFill>
                  <a:srgbClr val="E7CCAF"/>
                </a:solidFill>
                <a:latin typeface="HelveticaNowDisplay-Lt"/>
                <a:cs typeface="HelveticaNowDisplay-Lt"/>
              </a:rPr>
              <a:t> </a:t>
            </a:r>
            <a:r>
              <a:rPr sz="7050" dirty="0">
                <a:solidFill>
                  <a:srgbClr val="E7CCAF"/>
                </a:solidFill>
                <a:latin typeface="HelveticaNowDisplay-Lt"/>
                <a:cs typeface="HelveticaNowDisplay-Lt"/>
              </a:rPr>
              <a:t>na</a:t>
            </a:r>
            <a:r>
              <a:rPr sz="7050" spc="-16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 </a:t>
            </a:r>
            <a:r>
              <a:rPr sz="7050" spc="-2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sua</a:t>
            </a:r>
            <a:endParaRPr sz="7050" dirty="0">
              <a:latin typeface="HelveticaNowDisplay-Lt"/>
              <a:cs typeface="HelveticaNowDisplay-Lt"/>
            </a:endParaRPr>
          </a:p>
          <a:p>
            <a:pPr marL="12700">
              <a:lnSpc>
                <a:spcPts val="9195"/>
              </a:lnSpc>
            </a:pPr>
            <a:r>
              <a:rPr sz="8350" b="1" dirty="0">
                <a:solidFill>
                  <a:srgbClr val="E7CCAF"/>
                </a:solidFill>
                <a:latin typeface="HelveticaNowDisplay-XBd"/>
                <a:cs typeface="HelveticaNowDisplay-XBd"/>
              </a:rPr>
              <a:t>MELHOR </a:t>
            </a:r>
            <a:r>
              <a:rPr sz="8350" b="1" spc="-155" dirty="0">
                <a:solidFill>
                  <a:srgbClr val="E7CCAF"/>
                </a:solidFill>
                <a:latin typeface="HelveticaNowDisplay-XBd"/>
                <a:cs typeface="HelveticaNowDisplay-XBd"/>
              </a:rPr>
              <a:t>FASE</a:t>
            </a:r>
            <a:endParaRPr sz="8350" dirty="0">
              <a:latin typeface="HelveticaNowDisplay-XBd"/>
              <a:cs typeface="HelveticaNowDisplay-XBd"/>
            </a:endParaRPr>
          </a:p>
        </p:txBody>
      </p:sp>
      <p:grpSp>
        <p:nvGrpSpPr>
          <p:cNvPr id="70" name="object 32">
            <a:extLst>
              <a:ext uri="{FF2B5EF4-FFF2-40B4-BE49-F238E27FC236}">
                <a16:creationId xmlns:a16="http://schemas.microsoft.com/office/drawing/2014/main" id="{6555F987-1299-73BE-9C00-34E5D9CFF34F}"/>
              </a:ext>
            </a:extLst>
          </p:cNvPr>
          <p:cNvGrpSpPr/>
          <p:nvPr/>
        </p:nvGrpSpPr>
        <p:grpSpPr>
          <a:xfrm>
            <a:off x="-1211" y="635"/>
            <a:ext cx="20104100" cy="11308715"/>
            <a:chOff x="0" y="0"/>
            <a:chExt cx="20104100" cy="11308715"/>
          </a:xfrm>
        </p:grpSpPr>
        <p:sp>
          <p:nvSpPr>
            <p:cNvPr id="71" name="object 33">
              <a:extLst>
                <a:ext uri="{FF2B5EF4-FFF2-40B4-BE49-F238E27FC236}">
                  <a16:creationId xmlns:a16="http://schemas.microsoft.com/office/drawing/2014/main" id="{E326B4C3-CA0E-AD0E-8C55-171193A2944A}"/>
                </a:ext>
              </a:extLst>
            </p:cNvPr>
            <p:cNvSpPr/>
            <p:nvPr/>
          </p:nvSpPr>
          <p:spPr>
            <a:xfrm>
              <a:off x="3089833" y="8377751"/>
              <a:ext cx="6402070" cy="2071370"/>
            </a:xfrm>
            <a:custGeom>
              <a:avLst/>
              <a:gdLst/>
              <a:ahLst/>
              <a:cxnLst/>
              <a:rect l="l" t="t" r="r" b="b"/>
              <a:pathLst>
                <a:path w="6402070" h="2071370">
                  <a:moveTo>
                    <a:pt x="540410" y="263258"/>
                  </a:moveTo>
                  <a:lnTo>
                    <a:pt x="534797" y="257644"/>
                  </a:lnTo>
                  <a:lnTo>
                    <a:pt x="527837" y="257644"/>
                  </a:lnTo>
                  <a:lnTo>
                    <a:pt x="479018" y="254292"/>
                  </a:lnTo>
                  <a:lnTo>
                    <a:pt x="435025" y="244398"/>
                  </a:lnTo>
                  <a:lnTo>
                    <a:pt x="434035" y="243992"/>
                  </a:lnTo>
                  <a:lnTo>
                    <a:pt x="434035" y="270217"/>
                  </a:lnTo>
                  <a:lnTo>
                    <a:pt x="387654" y="288569"/>
                  </a:lnTo>
                  <a:lnTo>
                    <a:pt x="347687" y="314540"/>
                  </a:lnTo>
                  <a:lnTo>
                    <a:pt x="314515" y="347713"/>
                  </a:lnTo>
                  <a:lnTo>
                    <a:pt x="288544" y="387680"/>
                  </a:lnTo>
                  <a:lnTo>
                    <a:pt x="270192" y="434060"/>
                  </a:lnTo>
                  <a:lnTo>
                    <a:pt x="251841" y="387680"/>
                  </a:lnTo>
                  <a:lnTo>
                    <a:pt x="225882" y="347713"/>
                  </a:lnTo>
                  <a:lnTo>
                    <a:pt x="192722" y="314540"/>
                  </a:lnTo>
                  <a:lnTo>
                    <a:pt x="152755" y="288569"/>
                  </a:lnTo>
                  <a:lnTo>
                    <a:pt x="106375" y="270217"/>
                  </a:lnTo>
                  <a:lnTo>
                    <a:pt x="152755" y="251866"/>
                  </a:lnTo>
                  <a:lnTo>
                    <a:pt x="192722" y="225894"/>
                  </a:lnTo>
                  <a:lnTo>
                    <a:pt x="225882" y="192722"/>
                  </a:lnTo>
                  <a:lnTo>
                    <a:pt x="251841" y="152742"/>
                  </a:lnTo>
                  <a:lnTo>
                    <a:pt x="270192" y="106362"/>
                  </a:lnTo>
                  <a:lnTo>
                    <a:pt x="288544" y="152742"/>
                  </a:lnTo>
                  <a:lnTo>
                    <a:pt x="314515" y="192722"/>
                  </a:lnTo>
                  <a:lnTo>
                    <a:pt x="347687" y="225894"/>
                  </a:lnTo>
                  <a:lnTo>
                    <a:pt x="387654" y="251866"/>
                  </a:lnTo>
                  <a:lnTo>
                    <a:pt x="434035" y="270217"/>
                  </a:lnTo>
                  <a:lnTo>
                    <a:pt x="434035" y="243992"/>
                  </a:lnTo>
                  <a:lnTo>
                    <a:pt x="396100" y="228206"/>
                  </a:lnTo>
                  <a:lnTo>
                    <a:pt x="362496" y="205968"/>
                  </a:lnTo>
                  <a:lnTo>
                    <a:pt x="334454" y="177914"/>
                  </a:lnTo>
                  <a:lnTo>
                    <a:pt x="312204" y="144310"/>
                  </a:lnTo>
                  <a:lnTo>
                    <a:pt x="296430" y="106362"/>
                  </a:lnTo>
                  <a:lnTo>
                    <a:pt x="286131" y="61391"/>
                  </a:lnTo>
                  <a:lnTo>
                    <a:pt x="282778" y="12573"/>
                  </a:lnTo>
                  <a:lnTo>
                    <a:pt x="282778" y="5613"/>
                  </a:lnTo>
                  <a:lnTo>
                    <a:pt x="277152" y="0"/>
                  </a:lnTo>
                  <a:lnTo>
                    <a:pt x="263232" y="0"/>
                  </a:lnTo>
                  <a:lnTo>
                    <a:pt x="257606" y="5613"/>
                  </a:lnTo>
                  <a:lnTo>
                    <a:pt x="257606" y="12573"/>
                  </a:lnTo>
                  <a:lnTo>
                    <a:pt x="254254" y="61391"/>
                  </a:lnTo>
                  <a:lnTo>
                    <a:pt x="244360" y="105384"/>
                  </a:lnTo>
                  <a:lnTo>
                    <a:pt x="228180" y="144310"/>
                  </a:lnTo>
                  <a:lnTo>
                    <a:pt x="205930" y="177914"/>
                  </a:lnTo>
                  <a:lnTo>
                    <a:pt x="177888" y="205968"/>
                  </a:lnTo>
                  <a:lnTo>
                    <a:pt x="144284" y="228206"/>
                  </a:lnTo>
                  <a:lnTo>
                    <a:pt x="105371" y="244398"/>
                  </a:lnTo>
                  <a:lnTo>
                    <a:pt x="61391" y="254292"/>
                  </a:lnTo>
                  <a:lnTo>
                    <a:pt x="12585" y="257644"/>
                  </a:lnTo>
                  <a:lnTo>
                    <a:pt x="5626" y="257644"/>
                  </a:lnTo>
                  <a:lnTo>
                    <a:pt x="0" y="263258"/>
                  </a:lnTo>
                  <a:lnTo>
                    <a:pt x="0" y="277164"/>
                  </a:lnTo>
                  <a:lnTo>
                    <a:pt x="5626" y="282790"/>
                  </a:lnTo>
                  <a:lnTo>
                    <a:pt x="12585" y="282790"/>
                  </a:lnTo>
                  <a:lnTo>
                    <a:pt x="61391" y="286143"/>
                  </a:lnTo>
                  <a:lnTo>
                    <a:pt x="105371" y="296037"/>
                  </a:lnTo>
                  <a:lnTo>
                    <a:pt x="144284" y="312229"/>
                  </a:lnTo>
                  <a:lnTo>
                    <a:pt x="177888" y="334467"/>
                  </a:lnTo>
                  <a:lnTo>
                    <a:pt x="205930" y="362521"/>
                  </a:lnTo>
                  <a:lnTo>
                    <a:pt x="228180" y="396125"/>
                  </a:lnTo>
                  <a:lnTo>
                    <a:pt x="244360" y="435051"/>
                  </a:lnTo>
                  <a:lnTo>
                    <a:pt x="254254" y="479044"/>
                  </a:lnTo>
                  <a:lnTo>
                    <a:pt x="257606" y="527862"/>
                  </a:lnTo>
                  <a:lnTo>
                    <a:pt x="257606" y="534809"/>
                  </a:lnTo>
                  <a:lnTo>
                    <a:pt x="263232" y="540435"/>
                  </a:lnTo>
                  <a:lnTo>
                    <a:pt x="277152" y="540435"/>
                  </a:lnTo>
                  <a:lnTo>
                    <a:pt x="282778" y="534809"/>
                  </a:lnTo>
                  <a:lnTo>
                    <a:pt x="282778" y="527862"/>
                  </a:lnTo>
                  <a:lnTo>
                    <a:pt x="286131" y="479044"/>
                  </a:lnTo>
                  <a:lnTo>
                    <a:pt x="296024" y="435051"/>
                  </a:lnTo>
                  <a:lnTo>
                    <a:pt x="312204" y="396125"/>
                  </a:lnTo>
                  <a:lnTo>
                    <a:pt x="334454" y="362521"/>
                  </a:lnTo>
                  <a:lnTo>
                    <a:pt x="362496" y="334467"/>
                  </a:lnTo>
                  <a:lnTo>
                    <a:pt x="396100" y="312229"/>
                  </a:lnTo>
                  <a:lnTo>
                    <a:pt x="435025" y="296037"/>
                  </a:lnTo>
                  <a:lnTo>
                    <a:pt x="479018" y="286143"/>
                  </a:lnTo>
                  <a:lnTo>
                    <a:pt x="527837" y="282790"/>
                  </a:lnTo>
                  <a:lnTo>
                    <a:pt x="534797" y="282790"/>
                  </a:lnTo>
                  <a:lnTo>
                    <a:pt x="540410" y="277164"/>
                  </a:lnTo>
                  <a:lnTo>
                    <a:pt x="540410" y="263258"/>
                  </a:lnTo>
                  <a:close/>
                </a:path>
                <a:path w="6402070" h="2071370">
                  <a:moveTo>
                    <a:pt x="6402006" y="1759242"/>
                  </a:moveTo>
                  <a:lnTo>
                    <a:pt x="6325895" y="1732292"/>
                  </a:lnTo>
                  <a:lnTo>
                    <a:pt x="6278321" y="1721586"/>
                  </a:lnTo>
                  <a:lnTo>
                    <a:pt x="6236233" y="1704086"/>
                  </a:lnTo>
                  <a:lnTo>
                    <a:pt x="6199886" y="1680032"/>
                  </a:lnTo>
                  <a:lnTo>
                    <a:pt x="6169545" y="1649691"/>
                  </a:lnTo>
                  <a:lnTo>
                    <a:pt x="6145492" y="1613344"/>
                  </a:lnTo>
                  <a:lnTo>
                    <a:pt x="6127991" y="1571256"/>
                  </a:lnTo>
                  <a:lnTo>
                    <a:pt x="6117285" y="1523682"/>
                  </a:lnTo>
                  <a:lnTo>
                    <a:pt x="6113653" y="1470888"/>
                  </a:lnTo>
                  <a:lnTo>
                    <a:pt x="6111824" y="1461808"/>
                  </a:lnTo>
                  <a:lnTo>
                    <a:pt x="6106833" y="1454391"/>
                  </a:lnTo>
                  <a:lnTo>
                    <a:pt x="6099429" y="1449400"/>
                  </a:lnTo>
                  <a:lnTo>
                    <a:pt x="6090336" y="1447571"/>
                  </a:lnTo>
                  <a:lnTo>
                    <a:pt x="6081255" y="1449400"/>
                  </a:lnTo>
                  <a:lnTo>
                    <a:pt x="6073838" y="1454391"/>
                  </a:lnTo>
                  <a:lnTo>
                    <a:pt x="6068847" y="1461808"/>
                  </a:lnTo>
                  <a:lnTo>
                    <a:pt x="6067018" y="1470888"/>
                  </a:lnTo>
                  <a:lnTo>
                    <a:pt x="6063399" y="1523682"/>
                  </a:lnTo>
                  <a:lnTo>
                    <a:pt x="6052693" y="1571256"/>
                  </a:lnTo>
                  <a:lnTo>
                    <a:pt x="6035179" y="1613344"/>
                  </a:lnTo>
                  <a:lnTo>
                    <a:pt x="6011126" y="1649691"/>
                  </a:lnTo>
                  <a:lnTo>
                    <a:pt x="5980798" y="1680032"/>
                  </a:lnTo>
                  <a:lnTo>
                    <a:pt x="5944451" y="1704086"/>
                  </a:lnTo>
                  <a:lnTo>
                    <a:pt x="5902363" y="1721586"/>
                  </a:lnTo>
                  <a:lnTo>
                    <a:pt x="5854789" y="1732292"/>
                  </a:lnTo>
                  <a:lnTo>
                    <a:pt x="5801995" y="1735924"/>
                  </a:lnTo>
                  <a:lnTo>
                    <a:pt x="5792902" y="1737753"/>
                  </a:lnTo>
                  <a:lnTo>
                    <a:pt x="5785497" y="1742744"/>
                  </a:lnTo>
                  <a:lnTo>
                    <a:pt x="5780506" y="1750148"/>
                  </a:lnTo>
                  <a:lnTo>
                    <a:pt x="5778678" y="1759242"/>
                  </a:lnTo>
                  <a:lnTo>
                    <a:pt x="5780506" y="1768322"/>
                  </a:lnTo>
                  <a:lnTo>
                    <a:pt x="5785497" y="1775739"/>
                  </a:lnTo>
                  <a:lnTo>
                    <a:pt x="5792902" y="1780730"/>
                  </a:lnTo>
                  <a:lnTo>
                    <a:pt x="5801995" y="1782559"/>
                  </a:lnTo>
                  <a:lnTo>
                    <a:pt x="5854789" y="1786178"/>
                  </a:lnTo>
                  <a:lnTo>
                    <a:pt x="5902363" y="1796884"/>
                  </a:lnTo>
                  <a:lnTo>
                    <a:pt x="5944451" y="1814398"/>
                  </a:lnTo>
                  <a:lnTo>
                    <a:pt x="5980798" y="1838452"/>
                  </a:lnTo>
                  <a:lnTo>
                    <a:pt x="6011126" y="1868779"/>
                  </a:lnTo>
                  <a:lnTo>
                    <a:pt x="6035179" y="1905127"/>
                  </a:lnTo>
                  <a:lnTo>
                    <a:pt x="6052693" y="1947214"/>
                  </a:lnTo>
                  <a:lnTo>
                    <a:pt x="6063399" y="1994789"/>
                  </a:lnTo>
                  <a:lnTo>
                    <a:pt x="6067018" y="2047582"/>
                  </a:lnTo>
                  <a:lnTo>
                    <a:pt x="6068847" y="2056676"/>
                  </a:lnTo>
                  <a:lnTo>
                    <a:pt x="6073838" y="2064092"/>
                  </a:lnTo>
                  <a:lnTo>
                    <a:pt x="6081255" y="2069084"/>
                  </a:lnTo>
                  <a:lnTo>
                    <a:pt x="6090336" y="2070912"/>
                  </a:lnTo>
                  <a:lnTo>
                    <a:pt x="6099429" y="2069084"/>
                  </a:lnTo>
                  <a:lnTo>
                    <a:pt x="6106833" y="2064092"/>
                  </a:lnTo>
                  <a:lnTo>
                    <a:pt x="6111824" y="2056676"/>
                  </a:lnTo>
                  <a:lnTo>
                    <a:pt x="6113653" y="2047582"/>
                  </a:lnTo>
                  <a:lnTo>
                    <a:pt x="6117285" y="1994789"/>
                  </a:lnTo>
                  <a:lnTo>
                    <a:pt x="6127991" y="1947214"/>
                  </a:lnTo>
                  <a:lnTo>
                    <a:pt x="6145492" y="1905127"/>
                  </a:lnTo>
                  <a:lnTo>
                    <a:pt x="6169545" y="1868779"/>
                  </a:lnTo>
                  <a:lnTo>
                    <a:pt x="6199886" y="1838452"/>
                  </a:lnTo>
                  <a:lnTo>
                    <a:pt x="6236233" y="1814398"/>
                  </a:lnTo>
                  <a:lnTo>
                    <a:pt x="6278321" y="1796884"/>
                  </a:lnTo>
                  <a:lnTo>
                    <a:pt x="6325895" y="1786178"/>
                  </a:lnTo>
                  <a:lnTo>
                    <a:pt x="6378689" y="1782559"/>
                  </a:lnTo>
                  <a:lnTo>
                    <a:pt x="6387770" y="1780730"/>
                  </a:lnTo>
                  <a:lnTo>
                    <a:pt x="6395186" y="1775739"/>
                  </a:lnTo>
                  <a:lnTo>
                    <a:pt x="6400178" y="1768322"/>
                  </a:lnTo>
                  <a:lnTo>
                    <a:pt x="6402006" y="1759242"/>
                  </a:lnTo>
                  <a:close/>
                </a:path>
              </a:pathLst>
            </a:custGeom>
            <a:solidFill>
              <a:srgbClr val="E7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D7665527-B046-8215-066A-7DB02D2C591F}"/>
                </a:ext>
              </a:extLst>
            </p:cNvPr>
            <p:cNvSpPr/>
            <p:nvPr/>
          </p:nvSpPr>
          <p:spPr>
            <a:xfrm>
              <a:off x="8009960" y="8692106"/>
              <a:ext cx="452755" cy="452755"/>
            </a:xfrm>
            <a:custGeom>
              <a:avLst/>
              <a:gdLst/>
              <a:ahLst/>
              <a:cxnLst/>
              <a:rect l="l" t="t" r="r" b="b"/>
              <a:pathLst>
                <a:path w="452754" h="452754">
                  <a:moveTo>
                    <a:pt x="231354" y="0"/>
                  </a:moveTo>
                  <a:lnTo>
                    <a:pt x="220820" y="0"/>
                  </a:lnTo>
                  <a:lnTo>
                    <a:pt x="216349" y="3884"/>
                  </a:lnTo>
                  <a:lnTo>
                    <a:pt x="190601" y="190601"/>
                  </a:lnTo>
                  <a:lnTo>
                    <a:pt x="3884" y="216338"/>
                  </a:lnTo>
                  <a:lnTo>
                    <a:pt x="0" y="220810"/>
                  </a:lnTo>
                  <a:lnTo>
                    <a:pt x="0" y="231343"/>
                  </a:lnTo>
                  <a:lnTo>
                    <a:pt x="3884" y="235825"/>
                  </a:lnTo>
                  <a:lnTo>
                    <a:pt x="190601" y="261562"/>
                  </a:lnTo>
                  <a:lnTo>
                    <a:pt x="216349" y="448279"/>
                  </a:lnTo>
                  <a:lnTo>
                    <a:pt x="220820" y="452164"/>
                  </a:lnTo>
                  <a:lnTo>
                    <a:pt x="226087" y="452164"/>
                  </a:lnTo>
                  <a:lnTo>
                    <a:pt x="231354" y="452164"/>
                  </a:lnTo>
                  <a:lnTo>
                    <a:pt x="235825" y="448279"/>
                  </a:lnTo>
                  <a:lnTo>
                    <a:pt x="261573" y="261562"/>
                  </a:lnTo>
                  <a:lnTo>
                    <a:pt x="448321" y="235825"/>
                  </a:lnTo>
                  <a:lnTo>
                    <a:pt x="452206" y="231343"/>
                  </a:lnTo>
                  <a:lnTo>
                    <a:pt x="452206" y="220810"/>
                  </a:lnTo>
                  <a:lnTo>
                    <a:pt x="448321" y="216338"/>
                  </a:lnTo>
                  <a:lnTo>
                    <a:pt x="261573" y="190601"/>
                  </a:lnTo>
                  <a:lnTo>
                    <a:pt x="235825" y="3884"/>
                  </a:lnTo>
                  <a:lnTo>
                    <a:pt x="231354" y="0"/>
                  </a:lnTo>
                  <a:close/>
                </a:path>
              </a:pathLst>
            </a:custGeom>
            <a:solidFill>
              <a:srgbClr val="E6C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35">
              <a:extLst>
                <a:ext uri="{FF2B5EF4-FFF2-40B4-BE49-F238E27FC236}">
                  <a16:creationId xmlns:a16="http://schemas.microsoft.com/office/drawing/2014/main" id="{B4FAEA94-C165-0EE3-062A-7C8B16EB914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59745" y="7140695"/>
              <a:ext cx="3944355" cy="4167860"/>
            </a:xfrm>
            <a:prstGeom prst="rect">
              <a:avLst/>
            </a:prstGeom>
          </p:spPr>
        </p:pic>
        <p:pic>
          <p:nvPicPr>
            <p:cNvPr id="74" name="object 36">
              <a:extLst>
                <a:ext uri="{FF2B5EF4-FFF2-40B4-BE49-F238E27FC236}">
                  <a16:creationId xmlns:a16="http://schemas.microsoft.com/office/drawing/2014/main" id="{CEEA7A0B-0182-7710-4ABB-C84BAC858DF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6070" y="4487197"/>
              <a:ext cx="4111559" cy="3826904"/>
            </a:xfrm>
            <a:prstGeom prst="rect">
              <a:avLst/>
            </a:prstGeom>
          </p:spPr>
        </p:pic>
        <p:sp>
          <p:nvSpPr>
            <p:cNvPr id="75" name="object 37">
              <a:extLst>
                <a:ext uri="{FF2B5EF4-FFF2-40B4-BE49-F238E27FC236}">
                  <a16:creationId xmlns:a16="http://schemas.microsoft.com/office/drawing/2014/main" id="{6F0C6E1F-58EE-63C1-653F-D1110A526809}"/>
                </a:ext>
              </a:extLst>
            </p:cNvPr>
            <p:cNvSpPr/>
            <p:nvPr/>
          </p:nvSpPr>
          <p:spPr>
            <a:xfrm>
              <a:off x="0" y="0"/>
              <a:ext cx="8606790" cy="2112010"/>
            </a:xfrm>
            <a:custGeom>
              <a:avLst/>
              <a:gdLst/>
              <a:ahLst/>
              <a:cxnLst/>
              <a:rect l="l" t="t" r="r" b="b"/>
              <a:pathLst>
                <a:path w="8606790" h="2112010">
                  <a:moveTo>
                    <a:pt x="8606584" y="0"/>
                  </a:moveTo>
                  <a:lnTo>
                    <a:pt x="0" y="0"/>
                  </a:lnTo>
                  <a:lnTo>
                    <a:pt x="0" y="2111526"/>
                  </a:lnTo>
                  <a:lnTo>
                    <a:pt x="74003" y="2094548"/>
                  </a:lnTo>
                  <a:lnTo>
                    <a:pt x="123077" y="2081254"/>
                  </a:lnTo>
                  <a:lnTo>
                    <a:pt x="171826" y="2066612"/>
                  </a:lnTo>
                  <a:lnTo>
                    <a:pt x="220254" y="2050709"/>
                  </a:lnTo>
                  <a:lnTo>
                    <a:pt x="268364" y="2033630"/>
                  </a:lnTo>
                  <a:lnTo>
                    <a:pt x="316160" y="2015460"/>
                  </a:lnTo>
                  <a:lnTo>
                    <a:pt x="363646" y="1996286"/>
                  </a:lnTo>
                  <a:lnTo>
                    <a:pt x="410824" y="1976194"/>
                  </a:lnTo>
                  <a:lnTo>
                    <a:pt x="457699" y="1955268"/>
                  </a:lnTo>
                  <a:lnTo>
                    <a:pt x="504274" y="1933595"/>
                  </a:lnTo>
                  <a:lnTo>
                    <a:pt x="550551" y="1911261"/>
                  </a:lnTo>
                  <a:lnTo>
                    <a:pt x="596536" y="1888350"/>
                  </a:lnTo>
                  <a:lnTo>
                    <a:pt x="642231" y="1864950"/>
                  </a:lnTo>
                  <a:lnTo>
                    <a:pt x="687640" y="1841146"/>
                  </a:lnTo>
                  <a:lnTo>
                    <a:pt x="776355" y="1793476"/>
                  </a:lnTo>
                  <a:lnTo>
                    <a:pt x="864160" y="1746332"/>
                  </a:lnTo>
                  <a:lnTo>
                    <a:pt x="908611" y="1722988"/>
                  </a:lnTo>
                  <a:lnTo>
                    <a:pt x="953373" y="1700078"/>
                  </a:lnTo>
                  <a:lnTo>
                    <a:pt x="998437" y="1677797"/>
                  </a:lnTo>
                  <a:lnTo>
                    <a:pt x="1043794" y="1656338"/>
                  </a:lnTo>
                  <a:lnTo>
                    <a:pt x="1089434" y="1635898"/>
                  </a:lnTo>
                  <a:lnTo>
                    <a:pt x="1135348" y="1616669"/>
                  </a:lnTo>
                  <a:lnTo>
                    <a:pt x="1181528" y="1598846"/>
                  </a:lnTo>
                  <a:lnTo>
                    <a:pt x="1227964" y="1582624"/>
                  </a:lnTo>
                  <a:lnTo>
                    <a:pt x="1274647" y="1568197"/>
                  </a:lnTo>
                  <a:lnTo>
                    <a:pt x="1321567" y="1555760"/>
                  </a:lnTo>
                  <a:lnTo>
                    <a:pt x="1368715" y="1545508"/>
                  </a:lnTo>
                  <a:lnTo>
                    <a:pt x="1416083" y="1537633"/>
                  </a:lnTo>
                  <a:lnTo>
                    <a:pt x="1463661" y="1532332"/>
                  </a:lnTo>
                  <a:lnTo>
                    <a:pt x="1511440" y="1529799"/>
                  </a:lnTo>
                  <a:lnTo>
                    <a:pt x="3748966" y="1529799"/>
                  </a:lnTo>
                  <a:lnTo>
                    <a:pt x="3773337" y="1518551"/>
                  </a:lnTo>
                  <a:lnTo>
                    <a:pt x="3815943" y="1499995"/>
                  </a:lnTo>
                  <a:lnTo>
                    <a:pt x="3858758" y="1482597"/>
                  </a:lnTo>
                  <a:lnTo>
                    <a:pt x="3901801" y="1466494"/>
                  </a:lnTo>
                  <a:lnTo>
                    <a:pt x="3945090" y="1451823"/>
                  </a:lnTo>
                  <a:lnTo>
                    <a:pt x="3988645" y="1438720"/>
                  </a:lnTo>
                  <a:lnTo>
                    <a:pt x="4032483" y="1427324"/>
                  </a:lnTo>
                  <a:lnTo>
                    <a:pt x="4076624" y="1417770"/>
                  </a:lnTo>
                  <a:lnTo>
                    <a:pt x="4121086" y="1410195"/>
                  </a:lnTo>
                  <a:lnTo>
                    <a:pt x="4165888" y="1404738"/>
                  </a:lnTo>
                  <a:lnTo>
                    <a:pt x="4211048" y="1401534"/>
                  </a:lnTo>
                  <a:lnTo>
                    <a:pt x="4256586" y="1400721"/>
                  </a:lnTo>
                  <a:lnTo>
                    <a:pt x="7025140" y="1400721"/>
                  </a:lnTo>
                  <a:lnTo>
                    <a:pt x="7026448" y="1399936"/>
                  </a:lnTo>
                  <a:lnTo>
                    <a:pt x="7068563" y="1373833"/>
                  </a:lnTo>
                  <a:lnTo>
                    <a:pt x="7110238" y="1347161"/>
                  </a:lnTo>
                  <a:lnTo>
                    <a:pt x="7151459" y="1319943"/>
                  </a:lnTo>
                  <a:lnTo>
                    <a:pt x="7192209" y="1292205"/>
                  </a:lnTo>
                  <a:lnTo>
                    <a:pt x="7232471" y="1263969"/>
                  </a:lnTo>
                  <a:lnTo>
                    <a:pt x="7272229" y="1235259"/>
                  </a:lnTo>
                  <a:lnTo>
                    <a:pt x="7311467" y="1206099"/>
                  </a:lnTo>
                  <a:lnTo>
                    <a:pt x="7355254" y="1172671"/>
                  </a:lnTo>
                  <a:lnTo>
                    <a:pt x="7408379" y="1130996"/>
                  </a:lnTo>
                  <a:lnTo>
                    <a:pt x="7446690" y="1100202"/>
                  </a:lnTo>
                  <a:lnTo>
                    <a:pt x="7484702" y="1069047"/>
                  </a:lnTo>
                  <a:lnTo>
                    <a:pt x="7522428" y="1037547"/>
                  </a:lnTo>
                  <a:lnTo>
                    <a:pt x="7559881" y="1005721"/>
                  </a:lnTo>
                  <a:lnTo>
                    <a:pt x="7597072" y="973588"/>
                  </a:lnTo>
                  <a:lnTo>
                    <a:pt x="7634014" y="941167"/>
                  </a:lnTo>
                  <a:lnTo>
                    <a:pt x="7670718" y="908474"/>
                  </a:lnTo>
                  <a:lnTo>
                    <a:pt x="7707198" y="875529"/>
                  </a:lnTo>
                  <a:lnTo>
                    <a:pt x="7743466" y="842349"/>
                  </a:lnTo>
                  <a:lnTo>
                    <a:pt x="7779533" y="808954"/>
                  </a:lnTo>
                  <a:lnTo>
                    <a:pt x="7851116" y="741589"/>
                  </a:lnTo>
                  <a:lnTo>
                    <a:pt x="7922242" y="673396"/>
                  </a:lnTo>
                  <a:lnTo>
                    <a:pt x="8027990" y="570144"/>
                  </a:lnTo>
                  <a:lnTo>
                    <a:pt x="8411817" y="188602"/>
                  </a:lnTo>
                  <a:lnTo>
                    <a:pt x="8516993" y="85796"/>
                  </a:lnTo>
                  <a:lnTo>
                    <a:pt x="8587710" y="17885"/>
                  </a:lnTo>
                  <a:lnTo>
                    <a:pt x="8606584" y="0"/>
                  </a:lnTo>
                  <a:close/>
                </a:path>
                <a:path w="8606790" h="2112010">
                  <a:moveTo>
                    <a:pt x="3748966" y="1529799"/>
                  </a:moveTo>
                  <a:lnTo>
                    <a:pt x="1511440" y="1529799"/>
                  </a:lnTo>
                  <a:lnTo>
                    <a:pt x="1559411" y="1530227"/>
                  </a:lnTo>
                  <a:lnTo>
                    <a:pt x="1607564" y="1533812"/>
                  </a:lnTo>
                  <a:lnTo>
                    <a:pt x="1655891" y="1540748"/>
                  </a:lnTo>
                  <a:lnTo>
                    <a:pt x="1703653" y="1551036"/>
                  </a:lnTo>
                  <a:lnTo>
                    <a:pt x="1750381" y="1564358"/>
                  </a:lnTo>
                  <a:lnTo>
                    <a:pt x="1796190" y="1580385"/>
                  </a:lnTo>
                  <a:lnTo>
                    <a:pt x="1841192" y="1598782"/>
                  </a:lnTo>
                  <a:lnTo>
                    <a:pt x="1885502" y="1619218"/>
                  </a:lnTo>
                  <a:lnTo>
                    <a:pt x="1929233" y="1641361"/>
                  </a:lnTo>
                  <a:lnTo>
                    <a:pt x="1972500" y="1664878"/>
                  </a:lnTo>
                  <a:lnTo>
                    <a:pt x="2015417" y="1689437"/>
                  </a:lnTo>
                  <a:lnTo>
                    <a:pt x="2185860" y="1791451"/>
                  </a:lnTo>
                  <a:lnTo>
                    <a:pt x="2228734" y="1816238"/>
                  </a:lnTo>
                  <a:lnTo>
                    <a:pt x="2271942" y="1840073"/>
                  </a:lnTo>
                  <a:lnTo>
                    <a:pt x="2315596" y="1862625"/>
                  </a:lnTo>
                  <a:lnTo>
                    <a:pt x="2359812" y="1883562"/>
                  </a:lnTo>
                  <a:lnTo>
                    <a:pt x="2404703" y="1902550"/>
                  </a:lnTo>
                  <a:lnTo>
                    <a:pt x="2450383" y="1919258"/>
                  </a:lnTo>
                  <a:lnTo>
                    <a:pt x="2496965" y="1933354"/>
                  </a:lnTo>
                  <a:lnTo>
                    <a:pt x="2544565" y="1944505"/>
                  </a:lnTo>
                  <a:lnTo>
                    <a:pt x="2589249" y="1951967"/>
                  </a:lnTo>
                  <a:lnTo>
                    <a:pt x="2633600" y="1956614"/>
                  </a:lnTo>
                  <a:lnTo>
                    <a:pt x="2677636" y="1958582"/>
                  </a:lnTo>
                  <a:lnTo>
                    <a:pt x="2721375" y="1958010"/>
                  </a:lnTo>
                  <a:lnTo>
                    <a:pt x="2764838" y="1955033"/>
                  </a:lnTo>
                  <a:lnTo>
                    <a:pt x="2808041" y="1949789"/>
                  </a:lnTo>
                  <a:lnTo>
                    <a:pt x="2851004" y="1942415"/>
                  </a:lnTo>
                  <a:lnTo>
                    <a:pt x="2893746" y="1933048"/>
                  </a:lnTo>
                  <a:lnTo>
                    <a:pt x="2936286" y="1921825"/>
                  </a:lnTo>
                  <a:lnTo>
                    <a:pt x="2978641" y="1908883"/>
                  </a:lnTo>
                  <a:lnTo>
                    <a:pt x="3020832" y="1894359"/>
                  </a:lnTo>
                  <a:lnTo>
                    <a:pt x="3062876" y="1878389"/>
                  </a:lnTo>
                  <a:lnTo>
                    <a:pt x="3104792" y="1861111"/>
                  </a:lnTo>
                  <a:lnTo>
                    <a:pt x="3146599" y="1842663"/>
                  </a:lnTo>
                  <a:lnTo>
                    <a:pt x="3188315" y="1823180"/>
                  </a:lnTo>
                  <a:lnTo>
                    <a:pt x="3229960" y="1802800"/>
                  </a:lnTo>
                  <a:lnTo>
                    <a:pt x="3271552" y="1781659"/>
                  </a:lnTo>
                  <a:lnTo>
                    <a:pt x="3313110" y="1759896"/>
                  </a:lnTo>
                  <a:lnTo>
                    <a:pt x="3562785" y="1623901"/>
                  </a:lnTo>
                  <a:lnTo>
                    <a:pt x="3604627" y="1601611"/>
                  </a:lnTo>
                  <a:lnTo>
                    <a:pt x="3646585" y="1579795"/>
                  </a:lnTo>
                  <a:lnTo>
                    <a:pt x="3688676" y="1558588"/>
                  </a:lnTo>
                  <a:lnTo>
                    <a:pt x="3730921" y="1538127"/>
                  </a:lnTo>
                  <a:lnTo>
                    <a:pt x="3748966" y="1529799"/>
                  </a:lnTo>
                  <a:close/>
                </a:path>
                <a:path w="8606790" h="2112010">
                  <a:moveTo>
                    <a:pt x="7025140" y="1400721"/>
                  </a:moveTo>
                  <a:lnTo>
                    <a:pt x="4256586" y="1400721"/>
                  </a:lnTo>
                  <a:lnTo>
                    <a:pt x="4304818" y="1402563"/>
                  </a:lnTo>
                  <a:lnTo>
                    <a:pt x="4352523" y="1407044"/>
                  </a:lnTo>
                  <a:lnTo>
                    <a:pt x="4399743" y="1413959"/>
                  </a:lnTo>
                  <a:lnTo>
                    <a:pt x="4446522" y="1423105"/>
                  </a:lnTo>
                  <a:lnTo>
                    <a:pt x="4492904" y="1434278"/>
                  </a:lnTo>
                  <a:lnTo>
                    <a:pt x="4538932" y="1447274"/>
                  </a:lnTo>
                  <a:lnTo>
                    <a:pt x="4584648" y="1461889"/>
                  </a:lnTo>
                  <a:lnTo>
                    <a:pt x="4630098" y="1477919"/>
                  </a:lnTo>
                  <a:lnTo>
                    <a:pt x="4675323" y="1495160"/>
                  </a:lnTo>
                  <a:lnTo>
                    <a:pt x="4720367" y="1513409"/>
                  </a:lnTo>
                  <a:lnTo>
                    <a:pt x="4765273" y="1532460"/>
                  </a:lnTo>
                  <a:lnTo>
                    <a:pt x="4810086" y="1552112"/>
                  </a:lnTo>
                  <a:lnTo>
                    <a:pt x="4989259" y="1632633"/>
                  </a:lnTo>
                  <a:lnTo>
                    <a:pt x="5034251" y="1652223"/>
                  </a:lnTo>
                  <a:lnTo>
                    <a:pt x="5079407" y="1671189"/>
                  </a:lnTo>
                  <a:lnTo>
                    <a:pt x="5124773" y="1689327"/>
                  </a:lnTo>
                  <a:lnTo>
                    <a:pt x="5170392" y="1706433"/>
                  </a:lnTo>
                  <a:lnTo>
                    <a:pt x="5216306" y="1722303"/>
                  </a:lnTo>
                  <a:lnTo>
                    <a:pt x="5262764" y="1736825"/>
                  </a:lnTo>
                  <a:lnTo>
                    <a:pt x="5309421" y="1749857"/>
                  </a:lnTo>
                  <a:lnTo>
                    <a:pt x="5356262" y="1761421"/>
                  </a:lnTo>
                  <a:lnTo>
                    <a:pt x="5403269" y="1771541"/>
                  </a:lnTo>
                  <a:lnTo>
                    <a:pt x="5450426" y="1780241"/>
                  </a:lnTo>
                  <a:lnTo>
                    <a:pt x="5497718" y="1787545"/>
                  </a:lnTo>
                  <a:lnTo>
                    <a:pt x="5545127" y="1793476"/>
                  </a:lnTo>
                  <a:lnTo>
                    <a:pt x="5592637" y="1798057"/>
                  </a:lnTo>
                  <a:lnTo>
                    <a:pt x="5640233" y="1801313"/>
                  </a:lnTo>
                  <a:lnTo>
                    <a:pt x="5687897" y="1803267"/>
                  </a:lnTo>
                  <a:lnTo>
                    <a:pt x="5735613" y="1803943"/>
                  </a:lnTo>
                  <a:lnTo>
                    <a:pt x="5783365" y="1803364"/>
                  </a:lnTo>
                  <a:lnTo>
                    <a:pt x="5831137" y="1801554"/>
                  </a:lnTo>
                  <a:lnTo>
                    <a:pt x="5878911" y="1798537"/>
                  </a:lnTo>
                  <a:lnTo>
                    <a:pt x="5926673" y="1794337"/>
                  </a:lnTo>
                  <a:lnTo>
                    <a:pt x="5974404" y="1788976"/>
                  </a:lnTo>
                  <a:lnTo>
                    <a:pt x="6022090" y="1782479"/>
                  </a:lnTo>
                  <a:lnTo>
                    <a:pt x="6069714" y="1774870"/>
                  </a:lnTo>
                  <a:lnTo>
                    <a:pt x="6117259" y="1766171"/>
                  </a:lnTo>
                  <a:lnTo>
                    <a:pt x="6164709" y="1756407"/>
                  </a:lnTo>
                  <a:lnTo>
                    <a:pt x="6212047" y="1745602"/>
                  </a:lnTo>
                  <a:lnTo>
                    <a:pt x="6259258" y="1733778"/>
                  </a:lnTo>
                  <a:lnTo>
                    <a:pt x="6306325" y="1720960"/>
                  </a:lnTo>
                  <a:lnTo>
                    <a:pt x="6353231" y="1707171"/>
                  </a:lnTo>
                  <a:lnTo>
                    <a:pt x="6399961" y="1692435"/>
                  </a:lnTo>
                  <a:lnTo>
                    <a:pt x="6446497" y="1676776"/>
                  </a:lnTo>
                  <a:lnTo>
                    <a:pt x="6492824" y="1660217"/>
                  </a:lnTo>
                  <a:lnTo>
                    <a:pt x="6538925" y="1642782"/>
                  </a:lnTo>
                  <a:lnTo>
                    <a:pt x="6584783" y="1624494"/>
                  </a:lnTo>
                  <a:lnTo>
                    <a:pt x="6630383" y="1605378"/>
                  </a:lnTo>
                  <a:lnTo>
                    <a:pt x="6675709" y="1585456"/>
                  </a:lnTo>
                  <a:lnTo>
                    <a:pt x="6720742" y="1564753"/>
                  </a:lnTo>
                  <a:lnTo>
                    <a:pt x="6765469" y="1543292"/>
                  </a:lnTo>
                  <a:lnTo>
                    <a:pt x="6809871" y="1521097"/>
                  </a:lnTo>
                  <a:lnTo>
                    <a:pt x="6853932" y="1498191"/>
                  </a:lnTo>
                  <a:lnTo>
                    <a:pt x="6897637" y="1474599"/>
                  </a:lnTo>
                  <a:lnTo>
                    <a:pt x="6940969" y="1450343"/>
                  </a:lnTo>
                  <a:lnTo>
                    <a:pt x="6983912" y="1425448"/>
                  </a:lnTo>
                  <a:lnTo>
                    <a:pt x="7025140" y="1400721"/>
                  </a:lnTo>
                  <a:close/>
                </a:path>
              </a:pathLst>
            </a:custGeom>
            <a:solidFill>
              <a:srgbClr val="2A49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8">
              <a:extLst>
                <a:ext uri="{FF2B5EF4-FFF2-40B4-BE49-F238E27FC236}">
                  <a16:creationId xmlns:a16="http://schemas.microsoft.com/office/drawing/2014/main" id="{A0C98490-51D7-2BC0-5E74-535779582B95}"/>
                </a:ext>
              </a:extLst>
            </p:cNvPr>
            <p:cNvSpPr/>
            <p:nvPr/>
          </p:nvSpPr>
          <p:spPr>
            <a:xfrm>
              <a:off x="0" y="221"/>
              <a:ext cx="5855970" cy="2159000"/>
            </a:xfrm>
            <a:custGeom>
              <a:avLst/>
              <a:gdLst/>
              <a:ahLst/>
              <a:cxnLst/>
              <a:rect l="l" t="t" r="r" b="b"/>
              <a:pathLst>
                <a:path w="5855970" h="2159000">
                  <a:moveTo>
                    <a:pt x="5607189" y="8331"/>
                  </a:moveTo>
                  <a:lnTo>
                    <a:pt x="5580177" y="8331"/>
                  </a:lnTo>
                  <a:lnTo>
                    <a:pt x="5565787" y="21031"/>
                  </a:lnTo>
                  <a:lnTo>
                    <a:pt x="5535866" y="59131"/>
                  </a:lnTo>
                  <a:lnTo>
                    <a:pt x="5503811" y="97231"/>
                  </a:lnTo>
                  <a:lnTo>
                    <a:pt x="5469687" y="135331"/>
                  </a:lnTo>
                  <a:lnTo>
                    <a:pt x="5433619" y="160731"/>
                  </a:lnTo>
                  <a:lnTo>
                    <a:pt x="5395671" y="186131"/>
                  </a:lnTo>
                  <a:lnTo>
                    <a:pt x="5355945" y="211531"/>
                  </a:lnTo>
                  <a:lnTo>
                    <a:pt x="5314531" y="236931"/>
                  </a:lnTo>
                  <a:lnTo>
                    <a:pt x="5271516" y="262331"/>
                  </a:lnTo>
                  <a:lnTo>
                    <a:pt x="5223865" y="275031"/>
                  </a:lnTo>
                  <a:lnTo>
                    <a:pt x="5175466" y="300431"/>
                  </a:lnTo>
                  <a:lnTo>
                    <a:pt x="5076774" y="325831"/>
                  </a:lnTo>
                  <a:lnTo>
                    <a:pt x="5026672" y="325831"/>
                  </a:lnTo>
                  <a:lnTo>
                    <a:pt x="4976177" y="338531"/>
                  </a:lnTo>
                  <a:lnTo>
                    <a:pt x="4772101" y="338531"/>
                  </a:lnTo>
                  <a:lnTo>
                    <a:pt x="4720996" y="325831"/>
                  </a:lnTo>
                  <a:lnTo>
                    <a:pt x="4619320" y="325831"/>
                  </a:lnTo>
                  <a:lnTo>
                    <a:pt x="4568926" y="313131"/>
                  </a:lnTo>
                  <a:lnTo>
                    <a:pt x="4518952" y="313131"/>
                  </a:lnTo>
                  <a:lnTo>
                    <a:pt x="4418990" y="287731"/>
                  </a:lnTo>
                  <a:lnTo>
                    <a:pt x="4369041" y="287731"/>
                  </a:lnTo>
                  <a:lnTo>
                    <a:pt x="4319079" y="275031"/>
                  </a:lnTo>
                  <a:lnTo>
                    <a:pt x="4269105" y="275031"/>
                  </a:lnTo>
                  <a:lnTo>
                    <a:pt x="4169041" y="249631"/>
                  </a:lnTo>
                  <a:lnTo>
                    <a:pt x="4068737" y="249631"/>
                  </a:lnTo>
                  <a:lnTo>
                    <a:pt x="4018470" y="236931"/>
                  </a:lnTo>
                  <a:lnTo>
                    <a:pt x="3816299" y="236931"/>
                  </a:lnTo>
                  <a:lnTo>
                    <a:pt x="3762184" y="249631"/>
                  </a:lnTo>
                  <a:lnTo>
                    <a:pt x="3708349" y="249631"/>
                  </a:lnTo>
                  <a:lnTo>
                    <a:pt x="3602342" y="275031"/>
                  </a:lnTo>
                  <a:lnTo>
                    <a:pt x="3550564" y="300431"/>
                  </a:lnTo>
                  <a:lnTo>
                    <a:pt x="3499891" y="313131"/>
                  </a:lnTo>
                  <a:lnTo>
                    <a:pt x="3456457" y="338531"/>
                  </a:lnTo>
                  <a:lnTo>
                    <a:pt x="3414839" y="363931"/>
                  </a:lnTo>
                  <a:lnTo>
                    <a:pt x="3374999" y="389331"/>
                  </a:lnTo>
                  <a:lnTo>
                    <a:pt x="3336899" y="414731"/>
                  </a:lnTo>
                  <a:lnTo>
                    <a:pt x="3300501" y="440131"/>
                  </a:lnTo>
                  <a:lnTo>
                    <a:pt x="3265754" y="478231"/>
                  </a:lnTo>
                  <a:lnTo>
                    <a:pt x="3232620" y="516331"/>
                  </a:lnTo>
                  <a:lnTo>
                    <a:pt x="3200616" y="541731"/>
                  </a:lnTo>
                  <a:lnTo>
                    <a:pt x="3169615" y="579831"/>
                  </a:lnTo>
                  <a:lnTo>
                    <a:pt x="3139300" y="617931"/>
                  </a:lnTo>
                  <a:lnTo>
                    <a:pt x="3079496" y="694131"/>
                  </a:lnTo>
                  <a:lnTo>
                    <a:pt x="3049371" y="744931"/>
                  </a:lnTo>
                  <a:lnTo>
                    <a:pt x="3018688" y="770331"/>
                  </a:lnTo>
                  <a:lnTo>
                    <a:pt x="2987141" y="808431"/>
                  </a:lnTo>
                  <a:lnTo>
                    <a:pt x="2954413" y="846531"/>
                  </a:lnTo>
                  <a:lnTo>
                    <a:pt x="2920187" y="884631"/>
                  </a:lnTo>
                  <a:lnTo>
                    <a:pt x="2884144" y="910031"/>
                  </a:lnTo>
                  <a:lnTo>
                    <a:pt x="2845993" y="948131"/>
                  </a:lnTo>
                  <a:lnTo>
                    <a:pt x="2805404" y="973531"/>
                  </a:lnTo>
                  <a:lnTo>
                    <a:pt x="2762072" y="998931"/>
                  </a:lnTo>
                  <a:lnTo>
                    <a:pt x="2716898" y="1011631"/>
                  </a:lnTo>
                  <a:lnTo>
                    <a:pt x="2670645" y="1037031"/>
                  </a:lnTo>
                  <a:lnTo>
                    <a:pt x="2526754" y="1075131"/>
                  </a:lnTo>
                  <a:lnTo>
                    <a:pt x="2427960" y="1075131"/>
                  </a:lnTo>
                  <a:lnTo>
                    <a:pt x="2378113" y="1087831"/>
                  </a:lnTo>
                  <a:lnTo>
                    <a:pt x="2328176" y="1087831"/>
                  </a:lnTo>
                  <a:lnTo>
                    <a:pt x="2278265" y="1075131"/>
                  </a:lnTo>
                  <a:lnTo>
                    <a:pt x="2179116" y="1075131"/>
                  </a:lnTo>
                  <a:lnTo>
                    <a:pt x="2081771" y="1049731"/>
                  </a:lnTo>
                  <a:lnTo>
                    <a:pt x="2032635" y="1049731"/>
                  </a:lnTo>
                  <a:lnTo>
                    <a:pt x="1885886" y="1011631"/>
                  </a:lnTo>
                  <a:lnTo>
                    <a:pt x="1837067" y="986231"/>
                  </a:lnTo>
                  <a:lnTo>
                    <a:pt x="1641157" y="935431"/>
                  </a:lnTo>
                  <a:lnTo>
                    <a:pt x="1591818" y="922731"/>
                  </a:lnTo>
                  <a:lnTo>
                    <a:pt x="1542249" y="922731"/>
                  </a:lnTo>
                  <a:lnTo>
                    <a:pt x="1492415" y="910031"/>
                  </a:lnTo>
                  <a:lnTo>
                    <a:pt x="1442262" y="910031"/>
                  </a:lnTo>
                  <a:lnTo>
                    <a:pt x="1391780" y="897331"/>
                  </a:lnTo>
                  <a:lnTo>
                    <a:pt x="1340891" y="910031"/>
                  </a:lnTo>
                  <a:lnTo>
                    <a:pt x="1291932" y="910031"/>
                  </a:lnTo>
                  <a:lnTo>
                    <a:pt x="1197546" y="935431"/>
                  </a:lnTo>
                  <a:lnTo>
                    <a:pt x="1108024" y="960831"/>
                  </a:lnTo>
                  <a:lnTo>
                    <a:pt x="1065161" y="986231"/>
                  </a:lnTo>
                  <a:lnTo>
                    <a:pt x="1023594" y="1011631"/>
                  </a:lnTo>
                  <a:lnTo>
                    <a:pt x="984377" y="1037031"/>
                  </a:lnTo>
                  <a:lnTo>
                    <a:pt x="946543" y="1075131"/>
                  </a:lnTo>
                  <a:lnTo>
                    <a:pt x="909739" y="1100531"/>
                  </a:lnTo>
                  <a:lnTo>
                    <a:pt x="873582" y="1138631"/>
                  </a:lnTo>
                  <a:lnTo>
                    <a:pt x="837742" y="1164031"/>
                  </a:lnTo>
                  <a:lnTo>
                    <a:pt x="801852" y="1202131"/>
                  </a:lnTo>
                  <a:lnTo>
                    <a:pt x="765568" y="1227531"/>
                  </a:lnTo>
                  <a:lnTo>
                    <a:pt x="726973" y="1265631"/>
                  </a:lnTo>
                  <a:lnTo>
                    <a:pt x="687374" y="1291031"/>
                  </a:lnTo>
                  <a:lnTo>
                    <a:pt x="646798" y="1316431"/>
                  </a:lnTo>
                  <a:lnTo>
                    <a:pt x="605294" y="1341831"/>
                  </a:lnTo>
                  <a:lnTo>
                    <a:pt x="562876" y="1367231"/>
                  </a:lnTo>
                  <a:lnTo>
                    <a:pt x="519607" y="1392631"/>
                  </a:lnTo>
                  <a:lnTo>
                    <a:pt x="475500" y="1405331"/>
                  </a:lnTo>
                  <a:lnTo>
                    <a:pt x="430606" y="1430731"/>
                  </a:lnTo>
                  <a:lnTo>
                    <a:pt x="243865" y="1481531"/>
                  </a:lnTo>
                  <a:lnTo>
                    <a:pt x="195580" y="1481531"/>
                  </a:lnTo>
                  <a:lnTo>
                    <a:pt x="146710" y="1494231"/>
                  </a:lnTo>
                  <a:lnTo>
                    <a:pt x="97307" y="1494231"/>
                  </a:lnTo>
                  <a:lnTo>
                    <a:pt x="48107" y="1506931"/>
                  </a:lnTo>
                  <a:lnTo>
                    <a:pt x="0" y="1506931"/>
                  </a:lnTo>
                  <a:lnTo>
                    <a:pt x="0" y="1532331"/>
                  </a:lnTo>
                  <a:lnTo>
                    <a:pt x="116713" y="1532331"/>
                  </a:lnTo>
                  <a:lnTo>
                    <a:pt x="166636" y="1519631"/>
                  </a:lnTo>
                  <a:lnTo>
                    <a:pt x="216420" y="1519631"/>
                  </a:lnTo>
                  <a:lnTo>
                    <a:pt x="415836" y="1468831"/>
                  </a:lnTo>
                  <a:lnTo>
                    <a:pt x="464540" y="1443431"/>
                  </a:lnTo>
                  <a:lnTo>
                    <a:pt x="512368" y="1430731"/>
                  </a:lnTo>
                  <a:lnTo>
                    <a:pt x="559181" y="1405331"/>
                  </a:lnTo>
                  <a:lnTo>
                    <a:pt x="604837" y="1379931"/>
                  </a:lnTo>
                  <a:lnTo>
                    <a:pt x="647738" y="1354531"/>
                  </a:lnTo>
                  <a:lnTo>
                    <a:pt x="688975" y="1329131"/>
                  </a:lnTo>
                  <a:lnTo>
                    <a:pt x="728853" y="1303731"/>
                  </a:lnTo>
                  <a:lnTo>
                    <a:pt x="767664" y="1265631"/>
                  </a:lnTo>
                  <a:lnTo>
                    <a:pt x="805726" y="1240231"/>
                  </a:lnTo>
                  <a:lnTo>
                    <a:pt x="880783" y="1164031"/>
                  </a:lnTo>
                  <a:lnTo>
                    <a:pt x="917917" y="1138631"/>
                  </a:lnTo>
                  <a:lnTo>
                    <a:pt x="955763" y="1100531"/>
                  </a:lnTo>
                  <a:lnTo>
                    <a:pt x="994600" y="1075131"/>
                  </a:lnTo>
                  <a:lnTo>
                    <a:pt x="1034694" y="1049731"/>
                  </a:lnTo>
                  <a:lnTo>
                    <a:pt x="1076312" y="1011631"/>
                  </a:lnTo>
                  <a:lnTo>
                    <a:pt x="1119733" y="998931"/>
                  </a:lnTo>
                  <a:lnTo>
                    <a:pt x="1165199" y="973531"/>
                  </a:lnTo>
                  <a:lnTo>
                    <a:pt x="1316685" y="935431"/>
                  </a:lnTo>
                  <a:lnTo>
                    <a:pt x="1420266" y="935431"/>
                  </a:lnTo>
                  <a:lnTo>
                    <a:pt x="1472107" y="948131"/>
                  </a:lnTo>
                  <a:lnTo>
                    <a:pt x="1523682" y="948131"/>
                  </a:lnTo>
                  <a:lnTo>
                    <a:pt x="1574736" y="960831"/>
                  </a:lnTo>
                  <a:lnTo>
                    <a:pt x="2058022" y="1087831"/>
                  </a:lnTo>
                  <a:lnTo>
                    <a:pt x="2106142" y="1087831"/>
                  </a:lnTo>
                  <a:lnTo>
                    <a:pt x="2154504" y="1100531"/>
                  </a:lnTo>
                  <a:lnTo>
                    <a:pt x="2203056" y="1100531"/>
                  </a:lnTo>
                  <a:lnTo>
                    <a:pt x="2251773" y="1113231"/>
                  </a:lnTo>
                  <a:lnTo>
                    <a:pt x="2454643" y="1113231"/>
                  </a:lnTo>
                  <a:lnTo>
                    <a:pt x="2556052" y="1087831"/>
                  </a:lnTo>
                  <a:lnTo>
                    <a:pt x="2605849" y="1087831"/>
                  </a:lnTo>
                  <a:lnTo>
                    <a:pt x="2654808" y="1062431"/>
                  </a:lnTo>
                  <a:lnTo>
                    <a:pt x="2749524" y="1037031"/>
                  </a:lnTo>
                  <a:lnTo>
                    <a:pt x="2794927" y="1011631"/>
                  </a:lnTo>
                  <a:lnTo>
                    <a:pt x="2838805" y="986231"/>
                  </a:lnTo>
                  <a:lnTo>
                    <a:pt x="2880969" y="948131"/>
                  </a:lnTo>
                  <a:lnTo>
                    <a:pt x="2921266" y="922731"/>
                  </a:lnTo>
                  <a:lnTo>
                    <a:pt x="2956991" y="884631"/>
                  </a:lnTo>
                  <a:lnTo>
                    <a:pt x="2990862" y="846531"/>
                  </a:lnTo>
                  <a:lnTo>
                    <a:pt x="3023260" y="808431"/>
                  </a:lnTo>
                  <a:lnTo>
                    <a:pt x="3054515" y="770331"/>
                  </a:lnTo>
                  <a:lnTo>
                    <a:pt x="3084969" y="732231"/>
                  </a:lnTo>
                  <a:lnTo>
                    <a:pt x="3175152" y="617931"/>
                  </a:lnTo>
                  <a:lnTo>
                    <a:pt x="3205975" y="579831"/>
                  </a:lnTo>
                  <a:lnTo>
                    <a:pt x="3237763" y="541731"/>
                  </a:lnTo>
                  <a:lnTo>
                    <a:pt x="3270872" y="516331"/>
                  </a:lnTo>
                  <a:lnTo>
                    <a:pt x="3305645" y="478231"/>
                  </a:lnTo>
                  <a:lnTo>
                    <a:pt x="3342424" y="440131"/>
                  </a:lnTo>
                  <a:lnTo>
                    <a:pt x="3381578" y="414731"/>
                  </a:lnTo>
                  <a:lnTo>
                    <a:pt x="3424631" y="389331"/>
                  </a:lnTo>
                  <a:lnTo>
                    <a:pt x="3469233" y="363931"/>
                  </a:lnTo>
                  <a:lnTo>
                    <a:pt x="3515195" y="338531"/>
                  </a:lnTo>
                  <a:lnTo>
                    <a:pt x="3759860" y="275031"/>
                  </a:lnTo>
                  <a:lnTo>
                    <a:pt x="4114127" y="275031"/>
                  </a:lnTo>
                  <a:lnTo>
                    <a:pt x="4163631" y="287731"/>
                  </a:lnTo>
                  <a:lnTo>
                    <a:pt x="4213047" y="287731"/>
                  </a:lnTo>
                  <a:lnTo>
                    <a:pt x="4262386" y="300431"/>
                  </a:lnTo>
                  <a:lnTo>
                    <a:pt x="4311675" y="300431"/>
                  </a:lnTo>
                  <a:lnTo>
                    <a:pt x="4410176" y="325831"/>
                  </a:lnTo>
                  <a:lnTo>
                    <a:pt x="4459427" y="325831"/>
                  </a:lnTo>
                  <a:lnTo>
                    <a:pt x="4508690" y="338531"/>
                  </a:lnTo>
                  <a:lnTo>
                    <a:pt x="4558004" y="338531"/>
                  </a:lnTo>
                  <a:lnTo>
                    <a:pt x="4607382" y="351231"/>
                  </a:lnTo>
                  <a:lnTo>
                    <a:pt x="4656836" y="351231"/>
                  </a:lnTo>
                  <a:lnTo>
                    <a:pt x="4706391" y="363931"/>
                  </a:lnTo>
                  <a:lnTo>
                    <a:pt x="4957775" y="363931"/>
                  </a:lnTo>
                  <a:lnTo>
                    <a:pt x="5008080" y="351231"/>
                  </a:lnTo>
                  <a:lnTo>
                    <a:pt x="5057991" y="351231"/>
                  </a:lnTo>
                  <a:lnTo>
                    <a:pt x="5250929" y="300431"/>
                  </a:lnTo>
                  <a:lnTo>
                    <a:pt x="5296789" y="275031"/>
                  </a:lnTo>
                  <a:lnTo>
                    <a:pt x="5341429" y="249631"/>
                  </a:lnTo>
                  <a:lnTo>
                    <a:pt x="5384711" y="224231"/>
                  </a:lnTo>
                  <a:lnTo>
                    <a:pt x="5426481" y="198831"/>
                  </a:lnTo>
                  <a:lnTo>
                    <a:pt x="5466613" y="173431"/>
                  </a:lnTo>
                  <a:lnTo>
                    <a:pt x="5502910" y="135331"/>
                  </a:lnTo>
                  <a:lnTo>
                    <a:pt x="5536793" y="97231"/>
                  </a:lnTo>
                  <a:lnTo>
                    <a:pt x="5568200" y="59131"/>
                  </a:lnTo>
                  <a:lnTo>
                    <a:pt x="5597068" y="21031"/>
                  </a:lnTo>
                  <a:lnTo>
                    <a:pt x="5607189" y="8331"/>
                  </a:lnTo>
                  <a:close/>
                </a:path>
                <a:path w="5855970" h="2159000">
                  <a:moveTo>
                    <a:pt x="5855779" y="0"/>
                  </a:moveTo>
                  <a:lnTo>
                    <a:pt x="5833059" y="0"/>
                  </a:lnTo>
                  <a:lnTo>
                    <a:pt x="5827700" y="12700"/>
                  </a:lnTo>
                  <a:lnTo>
                    <a:pt x="5805817" y="63500"/>
                  </a:lnTo>
                  <a:lnTo>
                    <a:pt x="5782107" y="114300"/>
                  </a:lnTo>
                  <a:lnTo>
                    <a:pt x="5756491" y="152400"/>
                  </a:lnTo>
                  <a:lnTo>
                    <a:pt x="5728881" y="190500"/>
                  </a:lnTo>
                  <a:lnTo>
                    <a:pt x="5699188" y="241300"/>
                  </a:lnTo>
                  <a:lnTo>
                    <a:pt x="5667299" y="279400"/>
                  </a:lnTo>
                  <a:lnTo>
                    <a:pt x="5633136" y="317500"/>
                  </a:lnTo>
                  <a:lnTo>
                    <a:pt x="5596598" y="342900"/>
                  </a:lnTo>
                  <a:lnTo>
                    <a:pt x="5556262" y="381000"/>
                  </a:lnTo>
                  <a:lnTo>
                    <a:pt x="5514378" y="406400"/>
                  </a:lnTo>
                  <a:lnTo>
                    <a:pt x="5471058" y="431800"/>
                  </a:lnTo>
                  <a:lnTo>
                    <a:pt x="5426443" y="457200"/>
                  </a:lnTo>
                  <a:lnTo>
                    <a:pt x="5380660" y="482600"/>
                  </a:lnTo>
                  <a:lnTo>
                    <a:pt x="5188128" y="533400"/>
                  </a:lnTo>
                  <a:lnTo>
                    <a:pt x="4834102" y="533400"/>
                  </a:lnTo>
                  <a:lnTo>
                    <a:pt x="4781245" y="520700"/>
                  </a:lnTo>
                  <a:lnTo>
                    <a:pt x="4728451" y="520700"/>
                  </a:lnTo>
                  <a:lnTo>
                    <a:pt x="4675721" y="508000"/>
                  </a:lnTo>
                  <a:lnTo>
                    <a:pt x="4622990" y="495300"/>
                  </a:lnTo>
                  <a:lnTo>
                    <a:pt x="4570247" y="495300"/>
                  </a:lnTo>
                  <a:lnTo>
                    <a:pt x="4517479" y="482600"/>
                  </a:lnTo>
                  <a:lnTo>
                    <a:pt x="4464634" y="482600"/>
                  </a:lnTo>
                  <a:lnTo>
                    <a:pt x="4411688" y="469900"/>
                  </a:lnTo>
                  <a:lnTo>
                    <a:pt x="4262628" y="469900"/>
                  </a:lnTo>
                  <a:lnTo>
                    <a:pt x="4213517" y="482600"/>
                  </a:lnTo>
                  <a:lnTo>
                    <a:pt x="4165231" y="482600"/>
                  </a:lnTo>
                  <a:lnTo>
                    <a:pt x="4118127" y="508000"/>
                  </a:lnTo>
                  <a:lnTo>
                    <a:pt x="4072521" y="520700"/>
                  </a:lnTo>
                  <a:lnTo>
                    <a:pt x="4028744" y="546100"/>
                  </a:lnTo>
                  <a:lnTo>
                    <a:pt x="3987990" y="571500"/>
                  </a:lnTo>
                  <a:lnTo>
                    <a:pt x="3950563" y="609600"/>
                  </a:lnTo>
                  <a:lnTo>
                    <a:pt x="3915994" y="647700"/>
                  </a:lnTo>
                  <a:lnTo>
                    <a:pt x="3883863" y="685800"/>
                  </a:lnTo>
                  <a:lnTo>
                    <a:pt x="3853726" y="723900"/>
                  </a:lnTo>
                  <a:lnTo>
                    <a:pt x="3825125" y="762000"/>
                  </a:lnTo>
                  <a:lnTo>
                    <a:pt x="3797630" y="800100"/>
                  </a:lnTo>
                  <a:lnTo>
                    <a:pt x="3770820" y="850900"/>
                  </a:lnTo>
                  <a:lnTo>
                    <a:pt x="3744226" y="889000"/>
                  </a:lnTo>
                  <a:lnTo>
                    <a:pt x="3717417" y="927100"/>
                  </a:lnTo>
                  <a:lnTo>
                    <a:pt x="3689947" y="977900"/>
                  </a:lnTo>
                  <a:lnTo>
                    <a:pt x="3661397" y="1016000"/>
                  </a:lnTo>
                  <a:lnTo>
                    <a:pt x="3631298" y="1054100"/>
                  </a:lnTo>
                  <a:lnTo>
                    <a:pt x="3599230" y="1092200"/>
                  </a:lnTo>
                  <a:lnTo>
                    <a:pt x="3565309" y="1130300"/>
                  </a:lnTo>
                  <a:lnTo>
                    <a:pt x="3529787" y="1155700"/>
                  </a:lnTo>
                  <a:lnTo>
                    <a:pt x="3492754" y="1193800"/>
                  </a:lnTo>
                  <a:lnTo>
                    <a:pt x="3454285" y="1219200"/>
                  </a:lnTo>
                  <a:lnTo>
                    <a:pt x="3414484" y="1244600"/>
                  </a:lnTo>
                  <a:lnTo>
                    <a:pt x="3373424" y="1270000"/>
                  </a:lnTo>
                  <a:lnTo>
                    <a:pt x="3331210" y="1295400"/>
                  </a:lnTo>
                  <a:lnTo>
                    <a:pt x="3287903" y="1320800"/>
                  </a:lnTo>
                  <a:lnTo>
                    <a:pt x="3243605" y="1346200"/>
                  </a:lnTo>
                  <a:lnTo>
                    <a:pt x="3198406" y="1358900"/>
                  </a:lnTo>
                  <a:lnTo>
                    <a:pt x="2961894" y="1422400"/>
                  </a:lnTo>
                  <a:lnTo>
                    <a:pt x="2664663" y="1422400"/>
                  </a:lnTo>
                  <a:lnTo>
                    <a:pt x="2615133" y="1409700"/>
                  </a:lnTo>
                  <a:lnTo>
                    <a:pt x="2516162" y="1409700"/>
                  </a:lnTo>
                  <a:lnTo>
                    <a:pt x="2466683" y="1397000"/>
                  </a:lnTo>
                  <a:lnTo>
                    <a:pt x="2417216" y="1397000"/>
                  </a:lnTo>
                  <a:lnTo>
                    <a:pt x="2367737" y="1384300"/>
                  </a:lnTo>
                  <a:lnTo>
                    <a:pt x="2318245" y="1384300"/>
                  </a:lnTo>
                  <a:lnTo>
                    <a:pt x="2268715" y="1371600"/>
                  </a:lnTo>
                  <a:lnTo>
                    <a:pt x="1915452" y="1371600"/>
                  </a:lnTo>
                  <a:lnTo>
                    <a:pt x="1716227" y="1422400"/>
                  </a:lnTo>
                  <a:lnTo>
                    <a:pt x="1668310" y="1447800"/>
                  </a:lnTo>
                  <a:lnTo>
                    <a:pt x="1621053" y="1460500"/>
                  </a:lnTo>
                  <a:lnTo>
                    <a:pt x="1482712" y="1536700"/>
                  </a:lnTo>
                  <a:lnTo>
                    <a:pt x="1304353" y="1638300"/>
                  </a:lnTo>
                  <a:lnTo>
                    <a:pt x="1222209" y="1689100"/>
                  </a:lnTo>
                  <a:lnTo>
                    <a:pt x="1140396" y="1752600"/>
                  </a:lnTo>
                  <a:lnTo>
                    <a:pt x="891336" y="1905000"/>
                  </a:lnTo>
                  <a:lnTo>
                    <a:pt x="805230" y="1955800"/>
                  </a:lnTo>
                  <a:lnTo>
                    <a:pt x="761276" y="1968500"/>
                  </a:lnTo>
                  <a:lnTo>
                    <a:pt x="716635" y="1993900"/>
                  </a:lnTo>
                  <a:lnTo>
                    <a:pt x="671233" y="2006600"/>
                  </a:lnTo>
                  <a:lnTo>
                    <a:pt x="625005" y="2032000"/>
                  </a:lnTo>
                  <a:lnTo>
                    <a:pt x="286613" y="2120900"/>
                  </a:lnTo>
                  <a:lnTo>
                    <a:pt x="237109" y="2120900"/>
                  </a:lnTo>
                  <a:lnTo>
                    <a:pt x="187439" y="2133600"/>
                  </a:lnTo>
                  <a:lnTo>
                    <a:pt x="0" y="2133600"/>
                  </a:lnTo>
                  <a:lnTo>
                    <a:pt x="0" y="2159000"/>
                  </a:lnTo>
                  <a:lnTo>
                    <a:pt x="201231" y="2159000"/>
                  </a:lnTo>
                  <a:lnTo>
                    <a:pt x="250278" y="2146300"/>
                  </a:lnTo>
                  <a:lnTo>
                    <a:pt x="299135" y="2146300"/>
                  </a:lnTo>
                  <a:lnTo>
                    <a:pt x="679030" y="2044700"/>
                  </a:lnTo>
                  <a:lnTo>
                    <a:pt x="769607" y="1993900"/>
                  </a:lnTo>
                  <a:lnTo>
                    <a:pt x="814552" y="1981200"/>
                  </a:lnTo>
                  <a:lnTo>
                    <a:pt x="902271" y="1930400"/>
                  </a:lnTo>
                  <a:lnTo>
                    <a:pt x="1029741" y="1854200"/>
                  </a:lnTo>
                  <a:lnTo>
                    <a:pt x="1112989" y="1803400"/>
                  </a:lnTo>
                  <a:lnTo>
                    <a:pt x="1154366" y="1765300"/>
                  </a:lnTo>
                  <a:lnTo>
                    <a:pt x="1320165" y="1663700"/>
                  </a:lnTo>
                  <a:lnTo>
                    <a:pt x="1362125" y="1625600"/>
                  </a:lnTo>
                  <a:lnTo>
                    <a:pt x="1447292" y="1574800"/>
                  </a:lnTo>
                  <a:lnTo>
                    <a:pt x="1490599" y="1549400"/>
                  </a:lnTo>
                  <a:lnTo>
                    <a:pt x="1534553" y="1536700"/>
                  </a:lnTo>
                  <a:lnTo>
                    <a:pt x="1624444" y="1485900"/>
                  </a:lnTo>
                  <a:lnTo>
                    <a:pt x="1670431" y="1473200"/>
                  </a:lnTo>
                  <a:lnTo>
                    <a:pt x="1717128" y="1447800"/>
                  </a:lnTo>
                  <a:lnTo>
                    <a:pt x="1812747" y="1422400"/>
                  </a:lnTo>
                  <a:lnTo>
                    <a:pt x="1862709" y="1409700"/>
                  </a:lnTo>
                  <a:lnTo>
                    <a:pt x="1912975" y="1409700"/>
                  </a:lnTo>
                  <a:lnTo>
                    <a:pt x="1963483" y="1397000"/>
                  </a:lnTo>
                  <a:lnTo>
                    <a:pt x="2166696" y="1397000"/>
                  </a:lnTo>
                  <a:lnTo>
                    <a:pt x="2217509" y="1409700"/>
                  </a:lnTo>
                  <a:lnTo>
                    <a:pt x="2316518" y="1409700"/>
                  </a:lnTo>
                  <a:lnTo>
                    <a:pt x="2364892" y="1422400"/>
                  </a:lnTo>
                  <a:lnTo>
                    <a:pt x="2413317" y="1422400"/>
                  </a:lnTo>
                  <a:lnTo>
                    <a:pt x="2461793" y="1435100"/>
                  </a:lnTo>
                  <a:lnTo>
                    <a:pt x="2558834" y="1435100"/>
                  </a:lnTo>
                  <a:lnTo>
                    <a:pt x="2607360" y="1447800"/>
                  </a:lnTo>
                  <a:lnTo>
                    <a:pt x="2704401" y="1447800"/>
                  </a:lnTo>
                  <a:lnTo>
                    <a:pt x="2752877" y="1460500"/>
                  </a:lnTo>
                  <a:lnTo>
                    <a:pt x="2898000" y="1460500"/>
                  </a:lnTo>
                  <a:lnTo>
                    <a:pt x="2946222" y="1447800"/>
                  </a:lnTo>
                  <a:lnTo>
                    <a:pt x="2994342" y="1447800"/>
                  </a:lnTo>
                  <a:lnTo>
                    <a:pt x="3232061" y="1384300"/>
                  </a:lnTo>
                  <a:lnTo>
                    <a:pt x="3277514" y="1358900"/>
                  </a:lnTo>
                  <a:lnTo>
                    <a:pt x="3321850" y="1333500"/>
                  </a:lnTo>
                  <a:lnTo>
                    <a:pt x="3365017" y="1320800"/>
                  </a:lnTo>
                  <a:lnTo>
                    <a:pt x="3406952" y="1282700"/>
                  </a:lnTo>
                  <a:lnTo>
                    <a:pt x="3447618" y="1257300"/>
                  </a:lnTo>
                  <a:lnTo>
                    <a:pt x="3486950" y="1231900"/>
                  </a:lnTo>
                  <a:lnTo>
                    <a:pt x="3524910" y="1193800"/>
                  </a:lnTo>
                  <a:lnTo>
                    <a:pt x="3561435" y="1168400"/>
                  </a:lnTo>
                  <a:lnTo>
                    <a:pt x="3596487" y="1130300"/>
                  </a:lnTo>
                  <a:lnTo>
                    <a:pt x="3629990" y="1092200"/>
                  </a:lnTo>
                  <a:lnTo>
                    <a:pt x="3661918" y="1054100"/>
                  </a:lnTo>
                  <a:lnTo>
                    <a:pt x="3692194" y="1016000"/>
                  </a:lnTo>
                  <a:lnTo>
                    <a:pt x="3720795" y="977900"/>
                  </a:lnTo>
                  <a:lnTo>
                    <a:pt x="3749141" y="927100"/>
                  </a:lnTo>
                  <a:lnTo>
                    <a:pt x="3804424" y="850900"/>
                  </a:lnTo>
                  <a:lnTo>
                    <a:pt x="3832466" y="800100"/>
                  </a:lnTo>
                  <a:lnTo>
                    <a:pt x="3861524" y="762000"/>
                  </a:lnTo>
                  <a:lnTo>
                    <a:pt x="3892169" y="711200"/>
                  </a:lnTo>
                  <a:lnTo>
                    <a:pt x="3924947" y="673100"/>
                  </a:lnTo>
                  <a:lnTo>
                    <a:pt x="3960482" y="635000"/>
                  </a:lnTo>
                  <a:lnTo>
                    <a:pt x="3998404" y="609600"/>
                  </a:lnTo>
                  <a:lnTo>
                    <a:pt x="4038689" y="571500"/>
                  </a:lnTo>
                  <a:lnTo>
                    <a:pt x="4081348" y="546100"/>
                  </a:lnTo>
                  <a:lnTo>
                    <a:pt x="4126344" y="533400"/>
                  </a:lnTo>
                  <a:lnTo>
                    <a:pt x="4173690" y="520700"/>
                  </a:lnTo>
                  <a:lnTo>
                    <a:pt x="4223347" y="508000"/>
                  </a:lnTo>
                  <a:lnTo>
                    <a:pt x="4470565" y="508000"/>
                  </a:lnTo>
                  <a:lnTo>
                    <a:pt x="4519320" y="520700"/>
                  </a:lnTo>
                  <a:lnTo>
                    <a:pt x="4567987" y="520700"/>
                  </a:lnTo>
                  <a:lnTo>
                    <a:pt x="4664938" y="546100"/>
                  </a:lnTo>
                  <a:lnTo>
                    <a:pt x="4713160" y="546100"/>
                  </a:lnTo>
                  <a:lnTo>
                    <a:pt x="4765027" y="558800"/>
                  </a:lnTo>
                  <a:lnTo>
                    <a:pt x="4817059" y="558800"/>
                  </a:lnTo>
                  <a:lnTo>
                    <a:pt x="4869218" y="571500"/>
                  </a:lnTo>
                  <a:lnTo>
                    <a:pt x="5130698" y="571500"/>
                  </a:lnTo>
                  <a:lnTo>
                    <a:pt x="5180114" y="558800"/>
                  </a:lnTo>
                  <a:lnTo>
                    <a:pt x="5229187" y="558800"/>
                  </a:lnTo>
                  <a:lnTo>
                    <a:pt x="5325567" y="533400"/>
                  </a:lnTo>
                  <a:lnTo>
                    <a:pt x="5372506" y="520700"/>
                  </a:lnTo>
                  <a:lnTo>
                    <a:pt x="5418340" y="495300"/>
                  </a:lnTo>
                  <a:lnTo>
                    <a:pt x="5462892" y="482600"/>
                  </a:lnTo>
                  <a:lnTo>
                    <a:pt x="5505958" y="457200"/>
                  </a:lnTo>
                  <a:lnTo>
                    <a:pt x="5546090" y="431800"/>
                  </a:lnTo>
                  <a:lnTo>
                    <a:pt x="5584228" y="393700"/>
                  </a:lnTo>
                  <a:lnTo>
                    <a:pt x="5620385" y="368300"/>
                  </a:lnTo>
                  <a:lnTo>
                    <a:pt x="5654535" y="330200"/>
                  </a:lnTo>
                  <a:lnTo>
                    <a:pt x="5686691" y="292100"/>
                  </a:lnTo>
                  <a:lnTo>
                    <a:pt x="5716829" y="254000"/>
                  </a:lnTo>
                  <a:lnTo>
                    <a:pt x="5744946" y="215900"/>
                  </a:lnTo>
                  <a:lnTo>
                    <a:pt x="5772201" y="177800"/>
                  </a:lnTo>
                  <a:lnTo>
                    <a:pt x="5797372" y="127000"/>
                  </a:lnTo>
                  <a:lnTo>
                    <a:pt x="5820562" y="88900"/>
                  </a:lnTo>
                  <a:lnTo>
                    <a:pt x="5841860" y="38100"/>
                  </a:lnTo>
                  <a:lnTo>
                    <a:pt x="5855779" y="0"/>
                  </a:lnTo>
                  <a:close/>
                </a:path>
              </a:pathLst>
            </a:custGeom>
            <a:solidFill>
              <a:srgbClr val="E7C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39">
            <a:extLst>
              <a:ext uri="{FF2B5EF4-FFF2-40B4-BE49-F238E27FC236}">
                <a16:creationId xmlns:a16="http://schemas.microsoft.com/office/drawing/2014/main" id="{E2FD82F1-C62D-8077-5CCE-705DA669C7A4}"/>
              </a:ext>
            </a:extLst>
          </p:cNvPr>
          <p:cNvSpPr txBox="1"/>
          <p:nvPr/>
        </p:nvSpPr>
        <p:spPr>
          <a:xfrm>
            <a:off x="3755745" y="10134288"/>
            <a:ext cx="408559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b="1" spc="-10" dirty="0">
                <a:solidFill>
                  <a:srgbClr val="E6CCF8"/>
                </a:solidFill>
                <a:latin typeface="Helvetica Now Display"/>
                <a:cs typeface="Helvetica Now Display"/>
              </a:rPr>
              <a:t>#Natura</a:t>
            </a:r>
            <a:r>
              <a:rPr sz="3650" spc="-10" dirty="0">
                <a:solidFill>
                  <a:srgbClr val="E6CCF8"/>
                </a:solidFill>
                <a:latin typeface="Helvetica Now Display"/>
                <a:cs typeface="Helvetica Now Display"/>
              </a:rPr>
              <a:t>Reconhece</a:t>
            </a:r>
            <a:endParaRPr sz="3650" dirty="0">
              <a:latin typeface="Helvetica Now Display"/>
              <a:cs typeface="Helvetica Now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3">
            <a:extLst>
              <a:ext uri="{FF2B5EF4-FFF2-40B4-BE49-F238E27FC236}">
                <a16:creationId xmlns:a16="http://schemas.microsoft.com/office/drawing/2014/main" id="{850B1D70-EAC2-9F35-7760-E72F1C4D44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211" y="-60325"/>
            <a:ext cx="20104099" cy="11342651"/>
          </a:xfrm>
          <a:prstGeom prst="rect">
            <a:avLst/>
          </a:prstGeom>
        </p:spPr>
      </p:pic>
      <p:sp>
        <p:nvSpPr>
          <p:cNvPr id="42" name="object 40">
            <a:extLst>
              <a:ext uri="{FF2B5EF4-FFF2-40B4-BE49-F238E27FC236}">
                <a16:creationId xmlns:a16="http://schemas.microsoft.com/office/drawing/2014/main" id="{5308DF5F-4F07-FF1F-FC92-D7BA81194534}"/>
              </a:ext>
            </a:extLst>
          </p:cNvPr>
          <p:cNvSpPr/>
          <p:nvPr/>
        </p:nvSpPr>
        <p:spPr>
          <a:xfrm>
            <a:off x="0" y="7149248"/>
            <a:ext cx="8903335" cy="4159885"/>
          </a:xfrm>
          <a:custGeom>
            <a:avLst/>
            <a:gdLst/>
            <a:ahLst/>
            <a:cxnLst/>
            <a:rect l="l" t="t" r="r" b="b"/>
            <a:pathLst>
              <a:path w="8903335" h="4159884">
                <a:moveTo>
                  <a:pt x="177699" y="0"/>
                </a:moveTo>
                <a:lnTo>
                  <a:pt x="130549" y="770"/>
                </a:lnTo>
                <a:lnTo>
                  <a:pt x="83573" y="3080"/>
                </a:lnTo>
                <a:lnTo>
                  <a:pt x="36658" y="6963"/>
                </a:lnTo>
                <a:lnTo>
                  <a:pt x="0" y="11262"/>
                </a:lnTo>
                <a:lnTo>
                  <a:pt x="0" y="4159308"/>
                </a:lnTo>
                <a:lnTo>
                  <a:pt x="8902845" y="4159308"/>
                </a:lnTo>
                <a:lnTo>
                  <a:pt x="8901696" y="4131573"/>
                </a:lnTo>
                <a:lnTo>
                  <a:pt x="8897920" y="4082022"/>
                </a:lnTo>
                <a:lnTo>
                  <a:pt x="8892462" y="4032661"/>
                </a:lnTo>
                <a:lnTo>
                  <a:pt x="8885358" y="3983528"/>
                </a:lnTo>
                <a:lnTo>
                  <a:pt x="8876642" y="3934657"/>
                </a:lnTo>
                <a:lnTo>
                  <a:pt x="8866347" y="3886085"/>
                </a:lnTo>
                <a:lnTo>
                  <a:pt x="8854510" y="3837849"/>
                </a:lnTo>
                <a:lnTo>
                  <a:pt x="8841163" y="3789984"/>
                </a:lnTo>
                <a:lnTo>
                  <a:pt x="8826342" y="3742527"/>
                </a:lnTo>
                <a:lnTo>
                  <a:pt x="8810081" y="3695514"/>
                </a:lnTo>
                <a:lnTo>
                  <a:pt x="8792414" y="3648981"/>
                </a:lnTo>
                <a:lnTo>
                  <a:pt x="8773376" y="3602964"/>
                </a:lnTo>
                <a:lnTo>
                  <a:pt x="8753002" y="3557499"/>
                </a:lnTo>
                <a:lnTo>
                  <a:pt x="8731326" y="3512624"/>
                </a:lnTo>
                <a:lnTo>
                  <a:pt x="8708381" y="3468373"/>
                </a:lnTo>
                <a:lnTo>
                  <a:pt x="8684204" y="3424783"/>
                </a:lnTo>
                <a:lnTo>
                  <a:pt x="8658828" y="3381890"/>
                </a:lnTo>
                <a:lnTo>
                  <a:pt x="8632287" y="3339731"/>
                </a:lnTo>
                <a:lnTo>
                  <a:pt x="8604617" y="3298341"/>
                </a:lnTo>
                <a:lnTo>
                  <a:pt x="8575851" y="3257757"/>
                </a:lnTo>
                <a:lnTo>
                  <a:pt x="8546025" y="3218015"/>
                </a:lnTo>
                <a:lnTo>
                  <a:pt x="8515172" y="3179151"/>
                </a:lnTo>
                <a:lnTo>
                  <a:pt x="8483326" y="3141201"/>
                </a:lnTo>
                <a:lnTo>
                  <a:pt x="8450524" y="3104201"/>
                </a:lnTo>
                <a:lnTo>
                  <a:pt x="8400224" y="3051229"/>
                </a:lnTo>
                <a:lnTo>
                  <a:pt x="8347773" y="3000393"/>
                </a:lnTo>
                <a:lnTo>
                  <a:pt x="8311134" y="2967164"/>
                </a:lnTo>
                <a:lnTo>
                  <a:pt x="8273784" y="2934892"/>
                </a:lnTo>
                <a:lnTo>
                  <a:pt x="8235742" y="2903567"/>
                </a:lnTo>
                <a:lnTo>
                  <a:pt x="8197030" y="2873176"/>
                </a:lnTo>
                <a:lnTo>
                  <a:pt x="8157668" y="2843708"/>
                </a:lnTo>
                <a:lnTo>
                  <a:pt x="8117679" y="2815149"/>
                </a:lnTo>
                <a:lnTo>
                  <a:pt x="8077082" y="2787489"/>
                </a:lnTo>
                <a:lnTo>
                  <a:pt x="8035898" y="2760715"/>
                </a:lnTo>
                <a:lnTo>
                  <a:pt x="7994149" y="2734815"/>
                </a:lnTo>
                <a:lnTo>
                  <a:pt x="7951856" y="2709777"/>
                </a:lnTo>
                <a:lnTo>
                  <a:pt x="7909039" y="2685589"/>
                </a:lnTo>
                <a:lnTo>
                  <a:pt x="7865720" y="2662239"/>
                </a:lnTo>
                <a:lnTo>
                  <a:pt x="7821919" y="2639715"/>
                </a:lnTo>
                <a:lnTo>
                  <a:pt x="7777658" y="2618005"/>
                </a:lnTo>
                <a:lnTo>
                  <a:pt x="7732957" y="2597097"/>
                </a:lnTo>
                <a:lnTo>
                  <a:pt x="7687837" y="2576980"/>
                </a:lnTo>
                <a:lnTo>
                  <a:pt x="7642320" y="2557640"/>
                </a:lnTo>
                <a:lnTo>
                  <a:pt x="7596425" y="2539066"/>
                </a:lnTo>
                <a:lnTo>
                  <a:pt x="7550175" y="2521245"/>
                </a:lnTo>
                <a:lnTo>
                  <a:pt x="7503591" y="2504167"/>
                </a:lnTo>
                <a:lnTo>
                  <a:pt x="7456692" y="2487819"/>
                </a:lnTo>
                <a:lnTo>
                  <a:pt x="7409500" y="2472188"/>
                </a:lnTo>
                <a:lnTo>
                  <a:pt x="7362037" y="2457263"/>
                </a:lnTo>
                <a:lnTo>
                  <a:pt x="7314322" y="2443032"/>
                </a:lnTo>
                <a:lnTo>
                  <a:pt x="7266378" y="2429482"/>
                </a:lnTo>
                <a:lnTo>
                  <a:pt x="7218224" y="2416603"/>
                </a:lnTo>
                <a:lnTo>
                  <a:pt x="7169882" y="2404381"/>
                </a:lnTo>
                <a:lnTo>
                  <a:pt x="7121373" y="2392804"/>
                </a:lnTo>
                <a:lnTo>
                  <a:pt x="7072718" y="2381862"/>
                </a:lnTo>
                <a:lnTo>
                  <a:pt x="7023938" y="2371541"/>
                </a:lnTo>
                <a:lnTo>
                  <a:pt x="6975054" y="2361829"/>
                </a:lnTo>
                <a:lnTo>
                  <a:pt x="6926086" y="2352715"/>
                </a:lnTo>
                <a:lnTo>
                  <a:pt x="6877056" y="2344187"/>
                </a:lnTo>
                <a:lnTo>
                  <a:pt x="6827984" y="2336232"/>
                </a:lnTo>
                <a:lnTo>
                  <a:pt x="6778893" y="2328839"/>
                </a:lnTo>
                <a:lnTo>
                  <a:pt x="6729801" y="2321995"/>
                </a:lnTo>
                <a:lnTo>
                  <a:pt x="6628750" y="2309468"/>
                </a:lnTo>
                <a:lnTo>
                  <a:pt x="6527549" y="2298818"/>
                </a:lnTo>
                <a:lnTo>
                  <a:pt x="6426210" y="2289872"/>
                </a:lnTo>
                <a:lnTo>
                  <a:pt x="6324747" y="2282456"/>
                </a:lnTo>
                <a:lnTo>
                  <a:pt x="6172351" y="2273822"/>
                </a:lnTo>
                <a:lnTo>
                  <a:pt x="5968847" y="2266043"/>
                </a:lnTo>
                <a:lnTo>
                  <a:pt x="5102429" y="2249599"/>
                </a:lnTo>
                <a:lnTo>
                  <a:pt x="4898757" y="2242032"/>
                </a:lnTo>
                <a:lnTo>
                  <a:pt x="4745767" y="2233482"/>
                </a:lnTo>
                <a:lnTo>
                  <a:pt x="4643708" y="2226087"/>
                </a:lnTo>
                <a:lnTo>
                  <a:pt x="4541712" y="2217158"/>
                </a:lnTo>
                <a:lnTo>
                  <a:pt x="4439879" y="2206542"/>
                </a:lnTo>
                <a:lnTo>
                  <a:pt x="4338309" y="2194085"/>
                </a:lnTo>
                <a:lnTo>
                  <a:pt x="4287653" y="2187118"/>
                </a:lnTo>
                <a:lnTo>
                  <a:pt x="4237101" y="2179634"/>
                </a:lnTo>
                <a:lnTo>
                  <a:pt x="4186663" y="2171613"/>
                </a:lnTo>
                <a:lnTo>
                  <a:pt x="4136354" y="2163037"/>
                </a:lnTo>
                <a:lnTo>
                  <a:pt x="4086185" y="2153885"/>
                </a:lnTo>
                <a:lnTo>
                  <a:pt x="4036169" y="2144140"/>
                </a:lnTo>
                <a:lnTo>
                  <a:pt x="3986318" y="2133781"/>
                </a:lnTo>
                <a:lnTo>
                  <a:pt x="3936645" y="2122789"/>
                </a:lnTo>
                <a:lnTo>
                  <a:pt x="3887162" y="2111147"/>
                </a:lnTo>
                <a:lnTo>
                  <a:pt x="3837882" y="2098833"/>
                </a:lnTo>
                <a:lnTo>
                  <a:pt x="3788817" y="2085830"/>
                </a:lnTo>
                <a:lnTo>
                  <a:pt x="3739979" y="2072118"/>
                </a:lnTo>
                <a:lnTo>
                  <a:pt x="3691382" y="2057678"/>
                </a:lnTo>
                <a:lnTo>
                  <a:pt x="3643036" y="2042491"/>
                </a:lnTo>
                <a:lnTo>
                  <a:pt x="3594956" y="2026537"/>
                </a:lnTo>
                <a:lnTo>
                  <a:pt x="3547153" y="2009798"/>
                </a:lnTo>
                <a:lnTo>
                  <a:pt x="3499640" y="1992254"/>
                </a:lnTo>
                <a:lnTo>
                  <a:pt x="3452428" y="1973887"/>
                </a:lnTo>
                <a:lnTo>
                  <a:pt x="3405532" y="1954677"/>
                </a:lnTo>
                <a:lnTo>
                  <a:pt x="3358963" y="1934604"/>
                </a:lnTo>
                <a:lnTo>
                  <a:pt x="3312733" y="1913651"/>
                </a:lnTo>
                <a:lnTo>
                  <a:pt x="3266856" y="1891797"/>
                </a:lnTo>
                <a:lnTo>
                  <a:pt x="3221343" y="1869024"/>
                </a:lnTo>
                <a:lnTo>
                  <a:pt x="3176341" y="1845398"/>
                </a:lnTo>
                <a:lnTo>
                  <a:pt x="3131880" y="1820969"/>
                </a:lnTo>
                <a:lnTo>
                  <a:pt x="3087938" y="1795768"/>
                </a:lnTo>
                <a:lnTo>
                  <a:pt x="3044494" y="1769826"/>
                </a:lnTo>
                <a:lnTo>
                  <a:pt x="3001527" y="1743175"/>
                </a:lnTo>
                <a:lnTo>
                  <a:pt x="2959015" y="1715845"/>
                </a:lnTo>
                <a:lnTo>
                  <a:pt x="2916938" y="1687868"/>
                </a:lnTo>
                <a:lnTo>
                  <a:pt x="2875274" y="1659274"/>
                </a:lnTo>
                <a:lnTo>
                  <a:pt x="2834002" y="1630095"/>
                </a:lnTo>
                <a:lnTo>
                  <a:pt x="2793101" y="1600361"/>
                </a:lnTo>
                <a:lnTo>
                  <a:pt x="2752550" y="1570105"/>
                </a:lnTo>
                <a:lnTo>
                  <a:pt x="2712326" y="1539356"/>
                </a:lnTo>
                <a:lnTo>
                  <a:pt x="2672410" y="1508146"/>
                </a:lnTo>
                <a:lnTo>
                  <a:pt x="2632779" y="1476506"/>
                </a:lnTo>
                <a:lnTo>
                  <a:pt x="2593414" y="1444467"/>
                </a:lnTo>
                <a:lnTo>
                  <a:pt x="2554291" y="1412060"/>
                </a:lnTo>
                <a:lnTo>
                  <a:pt x="2515391" y="1379316"/>
                </a:lnTo>
                <a:lnTo>
                  <a:pt x="2476692" y="1346266"/>
                </a:lnTo>
                <a:lnTo>
                  <a:pt x="2399811" y="1279374"/>
                </a:lnTo>
                <a:lnTo>
                  <a:pt x="2285468" y="1177517"/>
                </a:lnTo>
                <a:lnTo>
                  <a:pt x="1982237" y="902922"/>
                </a:lnTo>
                <a:lnTo>
                  <a:pt x="1905894" y="834943"/>
                </a:lnTo>
                <a:lnTo>
                  <a:pt x="1828996" y="767727"/>
                </a:lnTo>
                <a:lnTo>
                  <a:pt x="1790286" y="734484"/>
                </a:lnTo>
                <a:lnTo>
                  <a:pt x="1751374" y="701525"/>
                </a:lnTo>
                <a:lnTo>
                  <a:pt x="1712239" y="668882"/>
                </a:lnTo>
                <a:lnTo>
                  <a:pt x="1672859" y="636585"/>
                </a:lnTo>
                <a:lnTo>
                  <a:pt x="1633213" y="604665"/>
                </a:lnTo>
                <a:lnTo>
                  <a:pt x="1595037" y="574626"/>
                </a:lnTo>
                <a:lnTo>
                  <a:pt x="1556303" y="544951"/>
                </a:lnTo>
                <a:lnTo>
                  <a:pt x="1517027" y="515677"/>
                </a:lnTo>
                <a:lnTo>
                  <a:pt x="1477230" y="486839"/>
                </a:lnTo>
                <a:lnTo>
                  <a:pt x="1436928" y="458473"/>
                </a:lnTo>
                <a:lnTo>
                  <a:pt x="1396140" y="430614"/>
                </a:lnTo>
                <a:lnTo>
                  <a:pt x="1354884" y="403297"/>
                </a:lnTo>
                <a:lnTo>
                  <a:pt x="1313178" y="376559"/>
                </a:lnTo>
                <a:lnTo>
                  <a:pt x="1271041" y="350435"/>
                </a:lnTo>
                <a:lnTo>
                  <a:pt x="1228491" y="324960"/>
                </a:lnTo>
                <a:lnTo>
                  <a:pt x="1185545" y="300169"/>
                </a:lnTo>
                <a:lnTo>
                  <a:pt x="1142223" y="276099"/>
                </a:lnTo>
                <a:lnTo>
                  <a:pt x="1098541" y="252785"/>
                </a:lnTo>
                <a:lnTo>
                  <a:pt x="1054519" y="230263"/>
                </a:lnTo>
                <a:lnTo>
                  <a:pt x="1010175" y="208568"/>
                </a:lnTo>
                <a:lnTo>
                  <a:pt x="965526" y="187735"/>
                </a:lnTo>
                <a:lnTo>
                  <a:pt x="920592" y="167800"/>
                </a:lnTo>
                <a:lnTo>
                  <a:pt x="875389" y="148799"/>
                </a:lnTo>
                <a:lnTo>
                  <a:pt x="829937" y="130767"/>
                </a:lnTo>
                <a:lnTo>
                  <a:pt x="784253" y="113740"/>
                </a:lnTo>
                <a:lnTo>
                  <a:pt x="738355" y="97754"/>
                </a:lnTo>
                <a:lnTo>
                  <a:pt x="692263" y="82843"/>
                </a:lnTo>
                <a:lnTo>
                  <a:pt x="645994" y="69044"/>
                </a:lnTo>
                <a:lnTo>
                  <a:pt x="599565" y="56391"/>
                </a:lnTo>
                <a:lnTo>
                  <a:pt x="552997" y="44921"/>
                </a:lnTo>
                <a:lnTo>
                  <a:pt x="506305" y="34669"/>
                </a:lnTo>
                <a:lnTo>
                  <a:pt x="459510" y="25671"/>
                </a:lnTo>
                <a:lnTo>
                  <a:pt x="412628" y="17962"/>
                </a:lnTo>
                <a:lnTo>
                  <a:pt x="365679" y="11577"/>
                </a:lnTo>
                <a:lnTo>
                  <a:pt x="318679" y="6553"/>
                </a:lnTo>
                <a:lnTo>
                  <a:pt x="271648" y="2925"/>
                </a:lnTo>
                <a:lnTo>
                  <a:pt x="224604" y="728"/>
                </a:lnTo>
                <a:lnTo>
                  <a:pt x="177699" y="0"/>
                </a:lnTo>
                <a:close/>
              </a:path>
            </a:pathLst>
          </a:custGeom>
          <a:solidFill>
            <a:srgbClr val="2A4952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2">
            <a:extLst>
              <a:ext uri="{FF2B5EF4-FFF2-40B4-BE49-F238E27FC236}">
                <a16:creationId xmlns:a16="http://schemas.microsoft.com/office/drawing/2014/main" id="{7D521DC1-BD69-E1C1-E1F2-CB58DD878AAE}"/>
              </a:ext>
            </a:extLst>
          </p:cNvPr>
          <p:cNvSpPr/>
          <p:nvPr/>
        </p:nvSpPr>
        <p:spPr>
          <a:xfrm>
            <a:off x="104686" y="2090656"/>
            <a:ext cx="757555" cy="1886585"/>
          </a:xfrm>
          <a:custGeom>
            <a:avLst/>
            <a:gdLst/>
            <a:ahLst/>
            <a:cxnLst/>
            <a:rect l="l" t="t" r="r" b="b"/>
            <a:pathLst>
              <a:path w="757555" h="1886585">
                <a:moveTo>
                  <a:pt x="12915" y="688416"/>
                </a:moveTo>
                <a:lnTo>
                  <a:pt x="10020" y="685520"/>
                </a:lnTo>
                <a:lnTo>
                  <a:pt x="2908" y="685520"/>
                </a:lnTo>
                <a:lnTo>
                  <a:pt x="0" y="688416"/>
                </a:lnTo>
                <a:lnTo>
                  <a:pt x="0" y="695540"/>
                </a:lnTo>
                <a:lnTo>
                  <a:pt x="2908" y="698436"/>
                </a:lnTo>
                <a:lnTo>
                  <a:pt x="6464" y="698436"/>
                </a:lnTo>
                <a:lnTo>
                  <a:pt x="10020" y="698436"/>
                </a:lnTo>
                <a:lnTo>
                  <a:pt x="12915" y="695540"/>
                </a:lnTo>
                <a:lnTo>
                  <a:pt x="12915" y="688416"/>
                </a:lnTo>
                <a:close/>
              </a:path>
              <a:path w="757555" h="1886585">
                <a:moveTo>
                  <a:pt x="68084" y="1206309"/>
                </a:moveTo>
                <a:lnTo>
                  <a:pt x="61544" y="1199756"/>
                </a:lnTo>
                <a:lnTo>
                  <a:pt x="45402" y="1199756"/>
                </a:lnTo>
                <a:lnTo>
                  <a:pt x="38849" y="1206309"/>
                </a:lnTo>
                <a:lnTo>
                  <a:pt x="38849" y="1222463"/>
                </a:lnTo>
                <a:lnTo>
                  <a:pt x="45402" y="1229004"/>
                </a:lnTo>
                <a:lnTo>
                  <a:pt x="53467" y="1229004"/>
                </a:lnTo>
                <a:lnTo>
                  <a:pt x="61544" y="1229004"/>
                </a:lnTo>
                <a:lnTo>
                  <a:pt x="68084" y="1222463"/>
                </a:lnTo>
                <a:lnTo>
                  <a:pt x="68084" y="1206309"/>
                </a:lnTo>
                <a:close/>
              </a:path>
              <a:path w="757555" h="1886585">
                <a:moveTo>
                  <a:pt x="198234" y="945845"/>
                </a:moveTo>
                <a:lnTo>
                  <a:pt x="196126" y="935367"/>
                </a:lnTo>
                <a:lnTo>
                  <a:pt x="190360" y="926820"/>
                </a:lnTo>
                <a:lnTo>
                  <a:pt x="181813" y="921054"/>
                </a:lnTo>
                <a:lnTo>
                  <a:pt x="171361" y="918946"/>
                </a:lnTo>
                <a:lnTo>
                  <a:pt x="160896" y="921054"/>
                </a:lnTo>
                <a:lnTo>
                  <a:pt x="152349" y="926820"/>
                </a:lnTo>
                <a:lnTo>
                  <a:pt x="146583" y="935367"/>
                </a:lnTo>
                <a:lnTo>
                  <a:pt x="144462" y="945845"/>
                </a:lnTo>
                <a:lnTo>
                  <a:pt x="146583" y="956297"/>
                </a:lnTo>
                <a:lnTo>
                  <a:pt x="152349" y="964844"/>
                </a:lnTo>
                <a:lnTo>
                  <a:pt x="160896" y="970610"/>
                </a:lnTo>
                <a:lnTo>
                  <a:pt x="171361" y="972718"/>
                </a:lnTo>
                <a:lnTo>
                  <a:pt x="181813" y="970610"/>
                </a:lnTo>
                <a:lnTo>
                  <a:pt x="190360" y="964844"/>
                </a:lnTo>
                <a:lnTo>
                  <a:pt x="196126" y="956297"/>
                </a:lnTo>
                <a:lnTo>
                  <a:pt x="198234" y="945845"/>
                </a:lnTo>
                <a:close/>
              </a:path>
              <a:path w="757555" h="1886585">
                <a:moveTo>
                  <a:pt x="207340" y="1070597"/>
                </a:moveTo>
                <a:lnTo>
                  <a:pt x="205841" y="1063193"/>
                </a:lnTo>
                <a:lnTo>
                  <a:pt x="201777" y="1057148"/>
                </a:lnTo>
                <a:lnTo>
                  <a:pt x="195732" y="1053071"/>
                </a:lnTo>
                <a:lnTo>
                  <a:pt x="188341" y="1051585"/>
                </a:lnTo>
                <a:lnTo>
                  <a:pt x="180936" y="1053071"/>
                </a:lnTo>
                <a:lnTo>
                  <a:pt x="174891" y="1057148"/>
                </a:lnTo>
                <a:lnTo>
                  <a:pt x="170827" y="1063193"/>
                </a:lnTo>
                <a:lnTo>
                  <a:pt x="169329" y="1070597"/>
                </a:lnTo>
                <a:lnTo>
                  <a:pt x="170827" y="1077988"/>
                </a:lnTo>
                <a:lnTo>
                  <a:pt x="174891" y="1084033"/>
                </a:lnTo>
                <a:lnTo>
                  <a:pt x="180936" y="1088110"/>
                </a:lnTo>
                <a:lnTo>
                  <a:pt x="188341" y="1089596"/>
                </a:lnTo>
                <a:lnTo>
                  <a:pt x="195732" y="1088110"/>
                </a:lnTo>
                <a:lnTo>
                  <a:pt x="201777" y="1084033"/>
                </a:lnTo>
                <a:lnTo>
                  <a:pt x="205841" y="1077988"/>
                </a:lnTo>
                <a:lnTo>
                  <a:pt x="207340" y="1070597"/>
                </a:lnTo>
                <a:close/>
              </a:path>
              <a:path w="757555" h="1886585">
                <a:moveTo>
                  <a:pt x="232803" y="28092"/>
                </a:moveTo>
                <a:lnTo>
                  <a:pt x="230606" y="17157"/>
                </a:lnTo>
                <a:lnTo>
                  <a:pt x="224586" y="8229"/>
                </a:lnTo>
                <a:lnTo>
                  <a:pt x="215658" y="2209"/>
                </a:lnTo>
                <a:lnTo>
                  <a:pt x="204724" y="0"/>
                </a:lnTo>
                <a:lnTo>
                  <a:pt x="193789" y="2209"/>
                </a:lnTo>
                <a:lnTo>
                  <a:pt x="184861" y="8229"/>
                </a:lnTo>
                <a:lnTo>
                  <a:pt x="178841" y="17157"/>
                </a:lnTo>
                <a:lnTo>
                  <a:pt x="176631" y="28092"/>
                </a:lnTo>
                <a:lnTo>
                  <a:pt x="178841" y="39027"/>
                </a:lnTo>
                <a:lnTo>
                  <a:pt x="184861" y="47955"/>
                </a:lnTo>
                <a:lnTo>
                  <a:pt x="193789" y="53975"/>
                </a:lnTo>
                <a:lnTo>
                  <a:pt x="204724" y="56184"/>
                </a:lnTo>
                <a:lnTo>
                  <a:pt x="215658" y="53975"/>
                </a:lnTo>
                <a:lnTo>
                  <a:pt x="224586" y="47955"/>
                </a:lnTo>
                <a:lnTo>
                  <a:pt x="230606" y="39027"/>
                </a:lnTo>
                <a:lnTo>
                  <a:pt x="232803" y="28092"/>
                </a:lnTo>
                <a:close/>
              </a:path>
              <a:path w="757555" h="1886585">
                <a:moveTo>
                  <a:pt x="250088" y="1001598"/>
                </a:moveTo>
                <a:lnTo>
                  <a:pt x="244043" y="995553"/>
                </a:lnTo>
                <a:lnTo>
                  <a:pt x="229146" y="995553"/>
                </a:lnTo>
                <a:lnTo>
                  <a:pt x="223100" y="1001598"/>
                </a:lnTo>
                <a:lnTo>
                  <a:pt x="223100" y="1016508"/>
                </a:lnTo>
                <a:lnTo>
                  <a:pt x="229146" y="1022553"/>
                </a:lnTo>
                <a:lnTo>
                  <a:pt x="236601" y="1022553"/>
                </a:lnTo>
                <a:lnTo>
                  <a:pt x="244043" y="1022553"/>
                </a:lnTo>
                <a:lnTo>
                  <a:pt x="250088" y="1016508"/>
                </a:lnTo>
                <a:lnTo>
                  <a:pt x="250088" y="1001598"/>
                </a:lnTo>
                <a:close/>
              </a:path>
              <a:path w="757555" h="1886585">
                <a:moveTo>
                  <a:pt x="253733" y="1861083"/>
                </a:moveTo>
                <a:lnTo>
                  <a:pt x="251752" y="1851266"/>
                </a:lnTo>
                <a:lnTo>
                  <a:pt x="246354" y="1843252"/>
                </a:lnTo>
                <a:lnTo>
                  <a:pt x="238340" y="1837842"/>
                </a:lnTo>
                <a:lnTo>
                  <a:pt x="228536" y="1835861"/>
                </a:lnTo>
                <a:lnTo>
                  <a:pt x="218719" y="1837842"/>
                </a:lnTo>
                <a:lnTo>
                  <a:pt x="210705" y="1843252"/>
                </a:lnTo>
                <a:lnTo>
                  <a:pt x="205308" y="1851266"/>
                </a:lnTo>
                <a:lnTo>
                  <a:pt x="203327" y="1861083"/>
                </a:lnTo>
                <a:lnTo>
                  <a:pt x="205308" y="1870887"/>
                </a:lnTo>
                <a:lnTo>
                  <a:pt x="210705" y="1878901"/>
                </a:lnTo>
                <a:lnTo>
                  <a:pt x="218719" y="1884299"/>
                </a:lnTo>
                <a:lnTo>
                  <a:pt x="228536" y="1886280"/>
                </a:lnTo>
                <a:lnTo>
                  <a:pt x="238340" y="1884299"/>
                </a:lnTo>
                <a:lnTo>
                  <a:pt x="246354" y="1878901"/>
                </a:lnTo>
                <a:lnTo>
                  <a:pt x="251752" y="1870887"/>
                </a:lnTo>
                <a:lnTo>
                  <a:pt x="253733" y="1861083"/>
                </a:lnTo>
                <a:close/>
              </a:path>
              <a:path w="757555" h="1886585">
                <a:moveTo>
                  <a:pt x="382397" y="274320"/>
                </a:moveTo>
                <a:lnTo>
                  <a:pt x="380339" y="264160"/>
                </a:lnTo>
                <a:lnTo>
                  <a:pt x="374751" y="255866"/>
                </a:lnTo>
                <a:lnTo>
                  <a:pt x="366471" y="250278"/>
                </a:lnTo>
                <a:lnTo>
                  <a:pt x="356323" y="248234"/>
                </a:lnTo>
                <a:lnTo>
                  <a:pt x="346163" y="250278"/>
                </a:lnTo>
                <a:lnTo>
                  <a:pt x="337870" y="255866"/>
                </a:lnTo>
                <a:lnTo>
                  <a:pt x="332282" y="264160"/>
                </a:lnTo>
                <a:lnTo>
                  <a:pt x="330238" y="274320"/>
                </a:lnTo>
                <a:lnTo>
                  <a:pt x="332282" y="284467"/>
                </a:lnTo>
                <a:lnTo>
                  <a:pt x="337870" y="292760"/>
                </a:lnTo>
                <a:lnTo>
                  <a:pt x="346163" y="298348"/>
                </a:lnTo>
                <a:lnTo>
                  <a:pt x="356323" y="300393"/>
                </a:lnTo>
                <a:lnTo>
                  <a:pt x="366471" y="298348"/>
                </a:lnTo>
                <a:lnTo>
                  <a:pt x="374751" y="292760"/>
                </a:lnTo>
                <a:lnTo>
                  <a:pt x="380339" y="284467"/>
                </a:lnTo>
                <a:lnTo>
                  <a:pt x="382397" y="274320"/>
                </a:lnTo>
                <a:close/>
              </a:path>
              <a:path w="757555" h="1886585">
                <a:moveTo>
                  <a:pt x="410730" y="1596631"/>
                </a:moveTo>
                <a:lnTo>
                  <a:pt x="408597" y="1586103"/>
                </a:lnTo>
                <a:lnTo>
                  <a:pt x="402805" y="1577492"/>
                </a:lnTo>
                <a:lnTo>
                  <a:pt x="394208" y="1571688"/>
                </a:lnTo>
                <a:lnTo>
                  <a:pt x="383667" y="1569567"/>
                </a:lnTo>
                <a:lnTo>
                  <a:pt x="373138" y="1571688"/>
                </a:lnTo>
                <a:lnTo>
                  <a:pt x="364528" y="1577492"/>
                </a:lnTo>
                <a:lnTo>
                  <a:pt x="358736" y="1586103"/>
                </a:lnTo>
                <a:lnTo>
                  <a:pt x="356603" y="1596631"/>
                </a:lnTo>
                <a:lnTo>
                  <a:pt x="358736" y="1607172"/>
                </a:lnTo>
                <a:lnTo>
                  <a:pt x="364528" y="1615770"/>
                </a:lnTo>
                <a:lnTo>
                  <a:pt x="373138" y="1621574"/>
                </a:lnTo>
                <a:lnTo>
                  <a:pt x="383667" y="1623695"/>
                </a:lnTo>
                <a:lnTo>
                  <a:pt x="394208" y="1621574"/>
                </a:lnTo>
                <a:lnTo>
                  <a:pt x="402805" y="1615770"/>
                </a:lnTo>
                <a:lnTo>
                  <a:pt x="408597" y="1607172"/>
                </a:lnTo>
                <a:lnTo>
                  <a:pt x="410730" y="1596631"/>
                </a:lnTo>
                <a:close/>
              </a:path>
              <a:path w="757555" h="1886585">
                <a:moveTo>
                  <a:pt x="547103" y="385470"/>
                </a:moveTo>
                <a:lnTo>
                  <a:pt x="545490" y="377494"/>
                </a:lnTo>
                <a:lnTo>
                  <a:pt x="541096" y="370979"/>
                </a:lnTo>
                <a:lnTo>
                  <a:pt x="534581" y="366598"/>
                </a:lnTo>
                <a:lnTo>
                  <a:pt x="526605" y="364985"/>
                </a:lnTo>
                <a:lnTo>
                  <a:pt x="518629" y="366598"/>
                </a:lnTo>
                <a:lnTo>
                  <a:pt x="512114" y="370979"/>
                </a:lnTo>
                <a:lnTo>
                  <a:pt x="507720" y="377494"/>
                </a:lnTo>
                <a:lnTo>
                  <a:pt x="506120" y="385470"/>
                </a:lnTo>
                <a:lnTo>
                  <a:pt x="507720" y="393446"/>
                </a:lnTo>
                <a:lnTo>
                  <a:pt x="512114" y="399961"/>
                </a:lnTo>
                <a:lnTo>
                  <a:pt x="518629" y="404355"/>
                </a:lnTo>
                <a:lnTo>
                  <a:pt x="526605" y="405968"/>
                </a:lnTo>
                <a:lnTo>
                  <a:pt x="534581" y="404355"/>
                </a:lnTo>
                <a:lnTo>
                  <a:pt x="541096" y="399961"/>
                </a:lnTo>
                <a:lnTo>
                  <a:pt x="545490" y="393446"/>
                </a:lnTo>
                <a:lnTo>
                  <a:pt x="547103" y="385470"/>
                </a:lnTo>
                <a:close/>
              </a:path>
              <a:path w="757555" h="1886585">
                <a:moveTo>
                  <a:pt x="586701" y="1447126"/>
                </a:moveTo>
                <a:lnTo>
                  <a:pt x="580656" y="1441094"/>
                </a:lnTo>
                <a:lnTo>
                  <a:pt x="565772" y="1441094"/>
                </a:lnTo>
                <a:lnTo>
                  <a:pt x="559739" y="1447126"/>
                </a:lnTo>
                <a:lnTo>
                  <a:pt x="559739" y="1462024"/>
                </a:lnTo>
                <a:lnTo>
                  <a:pt x="565772" y="1468056"/>
                </a:lnTo>
                <a:lnTo>
                  <a:pt x="573227" y="1468056"/>
                </a:lnTo>
                <a:lnTo>
                  <a:pt x="580656" y="1468056"/>
                </a:lnTo>
                <a:lnTo>
                  <a:pt x="586701" y="1462024"/>
                </a:lnTo>
                <a:lnTo>
                  <a:pt x="586701" y="1447126"/>
                </a:lnTo>
                <a:close/>
              </a:path>
              <a:path w="757555" h="1886585">
                <a:moveTo>
                  <a:pt x="654405" y="714298"/>
                </a:moveTo>
                <a:lnTo>
                  <a:pt x="649605" y="709510"/>
                </a:lnTo>
                <a:lnTo>
                  <a:pt x="637781" y="709510"/>
                </a:lnTo>
                <a:lnTo>
                  <a:pt x="632980" y="714298"/>
                </a:lnTo>
                <a:lnTo>
                  <a:pt x="632980" y="726147"/>
                </a:lnTo>
                <a:lnTo>
                  <a:pt x="637781" y="730935"/>
                </a:lnTo>
                <a:lnTo>
                  <a:pt x="643699" y="730935"/>
                </a:lnTo>
                <a:lnTo>
                  <a:pt x="649605" y="730935"/>
                </a:lnTo>
                <a:lnTo>
                  <a:pt x="654405" y="726147"/>
                </a:lnTo>
                <a:lnTo>
                  <a:pt x="654405" y="714298"/>
                </a:lnTo>
                <a:close/>
              </a:path>
              <a:path w="757555" h="1886585">
                <a:moveTo>
                  <a:pt x="664857" y="1218730"/>
                </a:moveTo>
                <a:lnTo>
                  <a:pt x="658304" y="1212176"/>
                </a:lnTo>
                <a:lnTo>
                  <a:pt x="642162" y="1212176"/>
                </a:lnTo>
                <a:lnTo>
                  <a:pt x="635622" y="1218730"/>
                </a:lnTo>
                <a:lnTo>
                  <a:pt x="635622" y="1234871"/>
                </a:lnTo>
                <a:lnTo>
                  <a:pt x="642162" y="1241425"/>
                </a:lnTo>
                <a:lnTo>
                  <a:pt x="650240" y="1241425"/>
                </a:lnTo>
                <a:lnTo>
                  <a:pt x="658304" y="1241425"/>
                </a:lnTo>
                <a:lnTo>
                  <a:pt x="664857" y="1234871"/>
                </a:lnTo>
                <a:lnTo>
                  <a:pt x="664857" y="1218730"/>
                </a:lnTo>
                <a:close/>
              </a:path>
              <a:path w="757555" h="1886585">
                <a:moveTo>
                  <a:pt x="722617" y="1066914"/>
                </a:moveTo>
                <a:lnTo>
                  <a:pt x="721118" y="1059510"/>
                </a:lnTo>
                <a:lnTo>
                  <a:pt x="717042" y="1053465"/>
                </a:lnTo>
                <a:lnTo>
                  <a:pt x="711009" y="1049388"/>
                </a:lnTo>
                <a:lnTo>
                  <a:pt x="703605" y="1047902"/>
                </a:lnTo>
                <a:lnTo>
                  <a:pt x="696201" y="1049388"/>
                </a:lnTo>
                <a:lnTo>
                  <a:pt x="690168" y="1053465"/>
                </a:lnTo>
                <a:lnTo>
                  <a:pt x="686092" y="1059510"/>
                </a:lnTo>
                <a:lnTo>
                  <a:pt x="684606" y="1066914"/>
                </a:lnTo>
                <a:lnTo>
                  <a:pt x="686092" y="1074305"/>
                </a:lnTo>
                <a:lnTo>
                  <a:pt x="690168" y="1080350"/>
                </a:lnTo>
                <a:lnTo>
                  <a:pt x="696201" y="1084427"/>
                </a:lnTo>
                <a:lnTo>
                  <a:pt x="703605" y="1085913"/>
                </a:lnTo>
                <a:lnTo>
                  <a:pt x="711009" y="1084427"/>
                </a:lnTo>
                <a:lnTo>
                  <a:pt x="717042" y="1080350"/>
                </a:lnTo>
                <a:lnTo>
                  <a:pt x="721118" y="1074305"/>
                </a:lnTo>
                <a:lnTo>
                  <a:pt x="722617" y="1066914"/>
                </a:lnTo>
                <a:close/>
              </a:path>
              <a:path w="757555" h="1886585">
                <a:moveTo>
                  <a:pt x="757072" y="992238"/>
                </a:moveTo>
                <a:lnTo>
                  <a:pt x="751027" y="986193"/>
                </a:lnTo>
                <a:lnTo>
                  <a:pt x="736130" y="986193"/>
                </a:lnTo>
                <a:lnTo>
                  <a:pt x="730084" y="992238"/>
                </a:lnTo>
                <a:lnTo>
                  <a:pt x="730084" y="1007148"/>
                </a:lnTo>
                <a:lnTo>
                  <a:pt x="736130" y="1013180"/>
                </a:lnTo>
                <a:lnTo>
                  <a:pt x="743585" y="1013180"/>
                </a:lnTo>
                <a:lnTo>
                  <a:pt x="751027" y="1013180"/>
                </a:lnTo>
                <a:lnTo>
                  <a:pt x="757072" y="1007148"/>
                </a:lnTo>
                <a:lnTo>
                  <a:pt x="757072" y="992238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4C9E01B6-AF9E-1653-C6B0-1B9EBDE957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587" y="2303039"/>
            <a:ext cx="71673" cy="71683"/>
          </a:xfrm>
          <a:prstGeom prst="rect">
            <a:avLst/>
          </a:prstGeom>
        </p:spPr>
      </p:pic>
      <p:pic>
        <p:nvPicPr>
          <p:cNvPr id="53" name="object 14">
            <a:extLst>
              <a:ext uri="{FF2B5EF4-FFF2-40B4-BE49-F238E27FC236}">
                <a16:creationId xmlns:a16="http://schemas.microsoft.com/office/drawing/2014/main" id="{AF5CC48B-7B64-659C-CFE4-DB4C27BCAB0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565" y="2777530"/>
            <a:ext cx="66689" cy="66689"/>
          </a:xfrm>
          <a:prstGeom prst="rect">
            <a:avLst/>
          </a:prstGeom>
        </p:spPr>
      </p:pic>
      <p:sp>
        <p:nvSpPr>
          <p:cNvPr id="54" name="object 15">
            <a:extLst>
              <a:ext uri="{FF2B5EF4-FFF2-40B4-BE49-F238E27FC236}">
                <a16:creationId xmlns:a16="http://schemas.microsoft.com/office/drawing/2014/main" id="{7D6EBEC9-3CF7-D7B0-4022-37D44AF0B099}"/>
              </a:ext>
            </a:extLst>
          </p:cNvPr>
          <p:cNvSpPr/>
          <p:nvPr/>
        </p:nvSpPr>
        <p:spPr>
          <a:xfrm>
            <a:off x="1119517" y="2434991"/>
            <a:ext cx="89535" cy="177165"/>
          </a:xfrm>
          <a:custGeom>
            <a:avLst/>
            <a:gdLst/>
            <a:ahLst/>
            <a:cxnLst/>
            <a:rect l="l" t="t" r="r" b="b"/>
            <a:pathLst>
              <a:path w="89534" h="177164">
                <a:moveTo>
                  <a:pt x="54241" y="149656"/>
                </a:moveTo>
                <a:lnTo>
                  <a:pt x="52108" y="139103"/>
                </a:lnTo>
                <a:lnTo>
                  <a:pt x="46291" y="130479"/>
                </a:lnTo>
                <a:lnTo>
                  <a:pt x="37668" y="124675"/>
                </a:lnTo>
                <a:lnTo>
                  <a:pt x="27114" y="122542"/>
                </a:lnTo>
                <a:lnTo>
                  <a:pt x="16560" y="124675"/>
                </a:lnTo>
                <a:lnTo>
                  <a:pt x="7937" y="130479"/>
                </a:lnTo>
                <a:lnTo>
                  <a:pt x="2133" y="139103"/>
                </a:lnTo>
                <a:lnTo>
                  <a:pt x="0" y="149656"/>
                </a:lnTo>
                <a:lnTo>
                  <a:pt x="2133" y="160210"/>
                </a:lnTo>
                <a:lnTo>
                  <a:pt x="7937" y="168833"/>
                </a:lnTo>
                <a:lnTo>
                  <a:pt x="16560" y="174650"/>
                </a:lnTo>
                <a:lnTo>
                  <a:pt x="27114" y="176784"/>
                </a:lnTo>
                <a:lnTo>
                  <a:pt x="37668" y="174650"/>
                </a:lnTo>
                <a:lnTo>
                  <a:pt x="46291" y="168833"/>
                </a:lnTo>
                <a:lnTo>
                  <a:pt x="52108" y="160210"/>
                </a:lnTo>
                <a:lnTo>
                  <a:pt x="54241" y="149656"/>
                </a:lnTo>
                <a:close/>
              </a:path>
              <a:path w="89534" h="177164">
                <a:moveTo>
                  <a:pt x="89344" y="4876"/>
                </a:moveTo>
                <a:lnTo>
                  <a:pt x="84480" y="0"/>
                </a:lnTo>
                <a:lnTo>
                  <a:pt x="72466" y="0"/>
                </a:lnTo>
                <a:lnTo>
                  <a:pt x="67589" y="4876"/>
                </a:lnTo>
                <a:lnTo>
                  <a:pt x="67589" y="16891"/>
                </a:lnTo>
                <a:lnTo>
                  <a:pt x="72466" y="21755"/>
                </a:lnTo>
                <a:lnTo>
                  <a:pt x="78473" y="21755"/>
                </a:lnTo>
                <a:lnTo>
                  <a:pt x="84480" y="21755"/>
                </a:lnTo>
                <a:lnTo>
                  <a:pt x="89344" y="16891"/>
                </a:lnTo>
                <a:lnTo>
                  <a:pt x="89344" y="4876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16">
            <a:extLst>
              <a:ext uri="{FF2B5EF4-FFF2-40B4-BE49-F238E27FC236}">
                <a16:creationId xmlns:a16="http://schemas.microsoft.com/office/drawing/2014/main" id="{55B960DB-9DAE-6BF4-930F-271787CA228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438" y="2040324"/>
            <a:ext cx="70395" cy="70406"/>
          </a:xfrm>
          <a:prstGeom prst="rect">
            <a:avLst/>
          </a:prstGeom>
        </p:spPr>
      </p:pic>
      <p:pic>
        <p:nvPicPr>
          <p:cNvPr id="56" name="object 17">
            <a:extLst>
              <a:ext uri="{FF2B5EF4-FFF2-40B4-BE49-F238E27FC236}">
                <a16:creationId xmlns:a16="http://schemas.microsoft.com/office/drawing/2014/main" id="{0254C9EF-0624-A5B9-C489-BD5AB899F3D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900" y="1756096"/>
            <a:ext cx="76008" cy="76029"/>
          </a:xfrm>
          <a:prstGeom prst="rect">
            <a:avLst/>
          </a:prstGeom>
        </p:spPr>
      </p:pic>
      <p:pic>
        <p:nvPicPr>
          <p:cNvPr id="57" name="object 18">
            <a:extLst>
              <a:ext uri="{FF2B5EF4-FFF2-40B4-BE49-F238E27FC236}">
                <a16:creationId xmlns:a16="http://schemas.microsoft.com/office/drawing/2014/main" id="{8E4F0DE8-85DF-7804-6BCB-E9FB6BC0EA8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9812" y="1694826"/>
            <a:ext cx="67631" cy="67641"/>
          </a:xfrm>
          <a:prstGeom prst="rect">
            <a:avLst/>
          </a:prstGeom>
        </p:spPr>
      </p:pic>
      <p:sp>
        <p:nvSpPr>
          <p:cNvPr id="58" name="object 19">
            <a:extLst>
              <a:ext uri="{FF2B5EF4-FFF2-40B4-BE49-F238E27FC236}">
                <a16:creationId xmlns:a16="http://schemas.microsoft.com/office/drawing/2014/main" id="{C3A23ED9-0788-DD1F-B635-43A8521262E0}"/>
              </a:ext>
            </a:extLst>
          </p:cNvPr>
          <p:cNvSpPr/>
          <p:nvPr/>
        </p:nvSpPr>
        <p:spPr>
          <a:xfrm>
            <a:off x="-863" y="1601566"/>
            <a:ext cx="1326515" cy="2907030"/>
          </a:xfrm>
          <a:custGeom>
            <a:avLst/>
            <a:gdLst/>
            <a:ahLst/>
            <a:cxnLst/>
            <a:rect l="l" t="t" r="r" b="b"/>
            <a:pathLst>
              <a:path w="1326515" h="2907029">
                <a:moveTo>
                  <a:pt x="12687" y="2844"/>
                </a:moveTo>
                <a:lnTo>
                  <a:pt x="9855" y="0"/>
                </a:lnTo>
                <a:lnTo>
                  <a:pt x="2844" y="0"/>
                </a:lnTo>
                <a:lnTo>
                  <a:pt x="0" y="2844"/>
                </a:lnTo>
                <a:lnTo>
                  <a:pt x="0" y="9855"/>
                </a:lnTo>
                <a:lnTo>
                  <a:pt x="2844" y="12700"/>
                </a:lnTo>
                <a:lnTo>
                  <a:pt x="6350" y="12700"/>
                </a:lnTo>
                <a:lnTo>
                  <a:pt x="9855" y="12700"/>
                </a:lnTo>
                <a:lnTo>
                  <a:pt x="12687" y="9855"/>
                </a:lnTo>
                <a:lnTo>
                  <a:pt x="12687" y="2844"/>
                </a:lnTo>
                <a:close/>
              </a:path>
              <a:path w="1326515" h="2907029">
                <a:moveTo>
                  <a:pt x="80835" y="2845587"/>
                </a:moveTo>
                <a:lnTo>
                  <a:pt x="77939" y="2842704"/>
                </a:lnTo>
                <a:lnTo>
                  <a:pt x="70815" y="2842704"/>
                </a:lnTo>
                <a:lnTo>
                  <a:pt x="67932" y="2845587"/>
                </a:lnTo>
                <a:lnTo>
                  <a:pt x="67932" y="2852724"/>
                </a:lnTo>
                <a:lnTo>
                  <a:pt x="70815" y="2855607"/>
                </a:lnTo>
                <a:lnTo>
                  <a:pt x="74371" y="2855607"/>
                </a:lnTo>
                <a:lnTo>
                  <a:pt x="77939" y="2855607"/>
                </a:lnTo>
                <a:lnTo>
                  <a:pt x="80835" y="2852724"/>
                </a:lnTo>
                <a:lnTo>
                  <a:pt x="80835" y="2845587"/>
                </a:lnTo>
                <a:close/>
              </a:path>
              <a:path w="1326515" h="2907029">
                <a:moveTo>
                  <a:pt x="135661" y="8153"/>
                </a:moveTo>
                <a:lnTo>
                  <a:pt x="129984" y="2489"/>
                </a:lnTo>
                <a:lnTo>
                  <a:pt x="116001" y="2489"/>
                </a:lnTo>
                <a:lnTo>
                  <a:pt x="110337" y="8153"/>
                </a:lnTo>
                <a:lnTo>
                  <a:pt x="110337" y="22136"/>
                </a:lnTo>
                <a:lnTo>
                  <a:pt x="116001" y="27800"/>
                </a:lnTo>
                <a:lnTo>
                  <a:pt x="122999" y="27800"/>
                </a:lnTo>
                <a:lnTo>
                  <a:pt x="129984" y="27800"/>
                </a:lnTo>
                <a:lnTo>
                  <a:pt x="135661" y="22136"/>
                </a:lnTo>
                <a:lnTo>
                  <a:pt x="135661" y="8153"/>
                </a:lnTo>
                <a:close/>
              </a:path>
              <a:path w="1326515" h="2907029">
                <a:moveTo>
                  <a:pt x="359092" y="2880550"/>
                </a:moveTo>
                <a:lnTo>
                  <a:pt x="357047" y="2870441"/>
                </a:lnTo>
                <a:lnTo>
                  <a:pt x="351485" y="2862199"/>
                </a:lnTo>
                <a:lnTo>
                  <a:pt x="343242" y="2856636"/>
                </a:lnTo>
                <a:lnTo>
                  <a:pt x="333146" y="2854591"/>
                </a:lnTo>
                <a:lnTo>
                  <a:pt x="323049" y="2856636"/>
                </a:lnTo>
                <a:lnTo>
                  <a:pt x="314794" y="2862199"/>
                </a:lnTo>
                <a:lnTo>
                  <a:pt x="309232" y="2870441"/>
                </a:lnTo>
                <a:lnTo>
                  <a:pt x="307200" y="2880550"/>
                </a:lnTo>
                <a:lnTo>
                  <a:pt x="309232" y="2890647"/>
                </a:lnTo>
                <a:lnTo>
                  <a:pt x="314794" y="2898889"/>
                </a:lnTo>
                <a:lnTo>
                  <a:pt x="323049" y="2904452"/>
                </a:lnTo>
                <a:lnTo>
                  <a:pt x="333146" y="2906496"/>
                </a:lnTo>
                <a:lnTo>
                  <a:pt x="343242" y="2904452"/>
                </a:lnTo>
                <a:lnTo>
                  <a:pt x="351485" y="2898889"/>
                </a:lnTo>
                <a:lnTo>
                  <a:pt x="357047" y="2890647"/>
                </a:lnTo>
                <a:lnTo>
                  <a:pt x="359092" y="2880550"/>
                </a:lnTo>
                <a:close/>
              </a:path>
              <a:path w="1326515" h="2907029">
                <a:moveTo>
                  <a:pt x="600544" y="2685072"/>
                </a:moveTo>
                <a:lnTo>
                  <a:pt x="596112" y="2680627"/>
                </a:lnTo>
                <a:lnTo>
                  <a:pt x="585165" y="2680627"/>
                </a:lnTo>
                <a:lnTo>
                  <a:pt x="580732" y="2685072"/>
                </a:lnTo>
                <a:lnTo>
                  <a:pt x="580732" y="2696006"/>
                </a:lnTo>
                <a:lnTo>
                  <a:pt x="585165" y="2700451"/>
                </a:lnTo>
                <a:lnTo>
                  <a:pt x="590638" y="2700451"/>
                </a:lnTo>
                <a:lnTo>
                  <a:pt x="596112" y="2700451"/>
                </a:lnTo>
                <a:lnTo>
                  <a:pt x="600544" y="2696006"/>
                </a:lnTo>
                <a:lnTo>
                  <a:pt x="600544" y="2685072"/>
                </a:lnTo>
                <a:close/>
              </a:path>
              <a:path w="1326515" h="2907029">
                <a:moveTo>
                  <a:pt x="952233" y="2422029"/>
                </a:moveTo>
                <a:lnTo>
                  <a:pt x="950252" y="2412212"/>
                </a:lnTo>
                <a:lnTo>
                  <a:pt x="944841" y="2404199"/>
                </a:lnTo>
                <a:lnTo>
                  <a:pt x="936828" y="2398788"/>
                </a:lnTo>
                <a:lnTo>
                  <a:pt x="927023" y="2396807"/>
                </a:lnTo>
                <a:lnTo>
                  <a:pt x="917206" y="2398788"/>
                </a:lnTo>
                <a:lnTo>
                  <a:pt x="909193" y="2404199"/>
                </a:lnTo>
                <a:lnTo>
                  <a:pt x="903795" y="2412212"/>
                </a:lnTo>
                <a:lnTo>
                  <a:pt x="901814" y="2422029"/>
                </a:lnTo>
                <a:lnTo>
                  <a:pt x="903795" y="2431834"/>
                </a:lnTo>
                <a:lnTo>
                  <a:pt x="909193" y="2439847"/>
                </a:lnTo>
                <a:lnTo>
                  <a:pt x="917206" y="2445245"/>
                </a:lnTo>
                <a:lnTo>
                  <a:pt x="927023" y="2447226"/>
                </a:lnTo>
                <a:lnTo>
                  <a:pt x="936828" y="2445245"/>
                </a:lnTo>
                <a:lnTo>
                  <a:pt x="944841" y="2439847"/>
                </a:lnTo>
                <a:lnTo>
                  <a:pt x="950252" y="2431834"/>
                </a:lnTo>
                <a:lnTo>
                  <a:pt x="952233" y="2422029"/>
                </a:lnTo>
                <a:close/>
              </a:path>
              <a:path w="1326515" h="2907029">
                <a:moveTo>
                  <a:pt x="1072807" y="2142312"/>
                </a:moveTo>
                <a:lnTo>
                  <a:pt x="1070686" y="2131784"/>
                </a:lnTo>
                <a:lnTo>
                  <a:pt x="1064882" y="2123173"/>
                </a:lnTo>
                <a:lnTo>
                  <a:pt x="1056284" y="2117369"/>
                </a:lnTo>
                <a:lnTo>
                  <a:pt x="1045756" y="2115248"/>
                </a:lnTo>
                <a:lnTo>
                  <a:pt x="1035215" y="2117369"/>
                </a:lnTo>
                <a:lnTo>
                  <a:pt x="1026617" y="2123173"/>
                </a:lnTo>
                <a:lnTo>
                  <a:pt x="1020813" y="2131784"/>
                </a:lnTo>
                <a:lnTo>
                  <a:pt x="1018679" y="2142312"/>
                </a:lnTo>
                <a:lnTo>
                  <a:pt x="1020813" y="2152853"/>
                </a:lnTo>
                <a:lnTo>
                  <a:pt x="1026617" y="2161451"/>
                </a:lnTo>
                <a:lnTo>
                  <a:pt x="1035215" y="2167255"/>
                </a:lnTo>
                <a:lnTo>
                  <a:pt x="1045756" y="2169388"/>
                </a:lnTo>
                <a:lnTo>
                  <a:pt x="1056284" y="2167255"/>
                </a:lnTo>
                <a:lnTo>
                  <a:pt x="1064882" y="2161451"/>
                </a:lnTo>
                <a:lnTo>
                  <a:pt x="1070686" y="2152853"/>
                </a:lnTo>
                <a:lnTo>
                  <a:pt x="1072807" y="2142312"/>
                </a:lnTo>
                <a:close/>
              </a:path>
              <a:path w="1326515" h="2907029">
                <a:moveTo>
                  <a:pt x="1195895" y="1960067"/>
                </a:moveTo>
                <a:lnTo>
                  <a:pt x="1189850" y="1954034"/>
                </a:lnTo>
                <a:lnTo>
                  <a:pt x="1174978" y="1954034"/>
                </a:lnTo>
                <a:lnTo>
                  <a:pt x="1168946" y="1960067"/>
                </a:lnTo>
                <a:lnTo>
                  <a:pt x="1168946" y="1974951"/>
                </a:lnTo>
                <a:lnTo>
                  <a:pt x="1174978" y="1980984"/>
                </a:lnTo>
                <a:lnTo>
                  <a:pt x="1182420" y="1980984"/>
                </a:lnTo>
                <a:lnTo>
                  <a:pt x="1189850" y="1980984"/>
                </a:lnTo>
                <a:lnTo>
                  <a:pt x="1195895" y="1974951"/>
                </a:lnTo>
                <a:lnTo>
                  <a:pt x="1195895" y="1960067"/>
                </a:lnTo>
                <a:close/>
              </a:path>
              <a:path w="1326515" h="2907029">
                <a:moveTo>
                  <a:pt x="1257414" y="1712544"/>
                </a:moveTo>
                <a:lnTo>
                  <a:pt x="1250873" y="1706003"/>
                </a:lnTo>
                <a:lnTo>
                  <a:pt x="1234732" y="1706003"/>
                </a:lnTo>
                <a:lnTo>
                  <a:pt x="1228191" y="1712544"/>
                </a:lnTo>
                <a:lnTo>
                  <a:pt x="1228191" y="1728698"/>
                </a:lnTo>
                <a:lnTo>
                  <a:pt x="1234732" y="1735251"/>
                </a:lnTo>
                <a:lnTo>
                  <a:pt x="1242796" y="1735251"/>
                </a:lnTo>
                <a:lnTo>
                  <a:pt x="1250873" y="1735251"/>
                </a:lnTo>
                <a:lnTo>
                  <a:pt x="1257414" y="1728698"/>
                </a:lnTo>
                <a:lnTo>
                  <a:pt x="1257414" y="1712544"/>
                </a:lnTo>
                <a:close/>
              </a:path>
              <a:path w="1326515" h="2907029">
                <a:moveTo>
                  <a:pt x="1295120" y="1559687"/>
                </a:moveTo>
                <a:lnTo>
                  <a:pt x="1293622" y="1552282"/>
                </a:lnTo>
                <a:lnTo>
                  <a:pt x="1289545" y="1546237"/>
                </a:lnTo>
                <a:lnTo>
                  <a:pt x="1283500" y="1542161"/>
                </a:lnTo>
                <a:lnTo>
                  <a:pt x="1276108" y="1540675"/>
                </a:lnTo>
                <a:lnTo>
                  <a:pt x="1268704" y="1542161"/>
                </a:lnTo>
                <a:lnTo>
                  <a:pt x="1262672" y="1546237"/>
                </a:lnTo>
                <a:lnTo>
                  <a:pt x="1258595" y="1552282"/>
                </a:lnTo>
                <a:lnTo>
                  <a:pt x="1257109" y="1559687"/>
                </a:lnTo>
                <a:lnTo>
                  <a:pt x="1258595" y="1567078"/>
                </a:lnTo>
                <a:lnTo>
                  <a:pt x="1262672" y="1573123"/>
                </a:lnTo>
                <a:lnTo>
                  <a:pt x="1268704" y="1577200"/>
                </a:lnTo>
                <a:lnTo>
                  <a:pt x="1276108" y="1578686"/>
                </a:lnTo>
                <a:lnTo>
                  <a:pt x="1283500" y="1577200"/>
                </a:lnTo>
                <a:lnTo>
                  <a:pt x="1289545" y="1573123"/>
                </a:lnTo>
                <a:lnTo>
                  <a:pt x="1293622" y="1567078"/>
                </a:lnTo>
                <a:lnTo>
                  <a:pt x="1295120" y="1559687"/>
                </a:lnTo>
                <a:close/>
              </a:path>
              <a:path w="1326515" h="2907029">
                <a:moveTo>
                  <a:pt x="1325930" y="1440967"/>
                </a:moveTo>
                <a:lnTo>
                  <a:pt x="1319885" y="1434922"/>
                </a:lnTo>
                <a:lnTo>
                  <a:pt x="1304988" y="1434922"/>
                </a:lnTo>
                <a:lnTo>
                  <a:pt x="1298943" y="1440967"/>
                </a:lnTo>
                <a:lnTo>
                  <a:pt x="1298943" y="1455877"/>
                </a:lnTo>
                <a:lnTo>
                  <a:pt x="1304988" y="1461922"/>
                </a:lnTo>
                <a:lnTo>
                  <a:pt x="1312443" y="1461922"/>
                </a:lnTo>
                <a:lnTo>
                  <a:pt x="1319885" y="1461922"/>
                </a:lnTo>
                <a:lnTo>
                  <a:pt x="1325930" y="1455877"/>
                </a:lnTo>
                <a:lnTo>
                  <a:pt x="1325930" y="1440967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795DAE75-B4F3-AC16-CE52-9296DFC0AFBD}"/>
              </a:ext>
            </a:extLst>
          </p:cNvPr>
          <p:cNvSpPr/>
          <p:nvPr/>
        </p:nvSpPr>
        <p:spPr>
          <a:xfrm>
            <a:off x="19354602" y="26227"/>
            <a:ext cx="749935" cy="803910"/>
          </a:xfrm>
          <a:custGeom>
            <a:avLst/>
            <a:gdLst/>
            <a:ahLst/>
            <a:cxnLst/>
            <a:rect l="l" t="t" r="r" b="b"/>
            <a:pathLst>
              <a:path w="749934" h="803910">
                <a:moveTo>
                  <a:pt x="749496" y="781627"/>
                </a:moveTo>
                <a:lnTo>
                  <a:pt x="712961" y="790948"/>
                </a:lnTo>
                <a:lnTo>
                  <a:pt x="666526" y="798888"/>
                </a:lnTo>
                <a:lnTo>
                  <a:pt x="620106" y="803052"/>
                </a:lnTo>
                <a:lnTo>
                  <a:pt x="573899" y="803529"/>
                </a:lnTo>
                <a:lnTo>
                  <a:pt x="528100" y="800404"/>
                </a:lnTo>
                <a:lnTo>
                  <a:pt x="482908" y="793764"/>
                </a:lnTo>
                <a:lnTo>
                  <a:pt x="438519" y="783695"/>
                </a:lnTo>
                <a:lnTo>
                  <a:pt x="395129" y="770285"/>
                </a:lnTo>
                <a:lnTo>
                  <a:pt x="352936" y="753620"/>
                </a:lnTo>
                <a:lnTo>
                  <a:pt x="312137" y="733786"/>
                </a:lnTo>
                <a:lnTo>
                  <a:pt x="272927" y="710870"/>
                </a:lnTo>
                <a:lnTo>
                  <a:pt x="235505" y="684958"/>
                </a:lnTo>
                <a:lnTo>
                  <a:pt x="200067" y="656138"/>
                </a:lnTo>
                <a:lnTo>
                  <a:pt x="166810" y="624496"/>
                </a:lnTo>
                <a:lnTo>
                  <a:pt x="135931" y="590117"/>
                </a:lnTo>
                <a:lnTo>
                  <a:pt x="107626" y="553090"/>
                </a:lnTo>
                <a:lnTo>
                  <a:pt x="82093" y="513501"/>
                </a:lnTo>
                <a:lnTo>
                  <a:pt x="59528" y="471435"/>
                </a:lnTo>
                <a:lnTo>
                  <a:pt x="40129" y="426980"/>
                </a:lnTo>
                <a:lnTo>
                  <a:pt x="24380" y="381105"/>
                </a:lnTo>
                <a:lnTo>
                  <a:pt x="12580" y="334851"/>
                </a:lnTo>
                <a:lnTo>
                  <a:pt x="4640" y="288416"/>
                </a:lnTo>
                <a:lnTo>
                  <a:pt x="476" y="241996"/>
                </a:lnTo>
                <a:lnTo>
                  <a:pt x="0" y="195789"/>
                </a:lnTo>
                <a:lnTo>
                  <a:pt x="3125" y="149991"/>
                </a:lnTo>
                <a:lnTo>
                  <a:pt x="9765" y="104799"/>
                </a:lnTo>
                <a:lnTo>
                  <a:pt x="19833" y="60409"/>
                </a:lnTo>
                <a:lnTo>
                  <a:pt x="33243" y="17020"/>
                </a:lnTo>
                <a:lnTo>
                  <a:pt x="39966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884E04F0-9960-97A1-D1F5-061BEA967158}"/>
              </a:ext>
            </a:extLst>
          </p:cNvPr>
          <p:cNvSpPr/>
          <p:nvPr/>
        </p:nvSpPr>
        <p:spPr>
          <a:xfrm>
            <a:off x="18877046" y="26227"/>
            <a:ext cx="1227455" cy="1281430"/>
          </a:xfrm>
          <a:custGeom>
            <a:avLst/>
            <a:gdLst/>
            <a:ahLst/>
            <a:cxnLst/>
            <a:rect l="l" t="t" r="r" b="b"/>
            <a:pathLst>
              <a:path w="1227455" h="1281430">
                <a:moveTo>
                  <a:pt x="1227052" y="1269301"/>
                </a:moveTo>
                <a:lnTo>
                  <a:pt x="1184812" y="1274885"/>
                </a:lnTo>
                <a:lnTo>
                  <a:pt x="1139446" y="1278902"/>
                </a:lnTo>
                <a:lnTo>
                  <a:pt x="1094169" y="1280962"/>
                </a:lnTo>
                <a:lnTo>
                  <a:pt x="1049038" y="1281089"/>
                </a:lnTo>
                <a:lnTo>
                  <a:pt x="1004109" y="1279307"/>
                </a:lnTo>
                <a:lnTo>
                  <a:pt x="959438" y="1275641"/>
                </a:lnTo>
                <a:lnTo>
                  <a:pt x="915082" y="1270116"/>
                </a:lnTo>
                <a:lnTo>
                  <a:pt x="871097" y="1262757"/>
                </a:lnTo>
                <a:lnTo>
                  <a:pt x="827538" y="1253588"/>
                </a:lnTo>
                <a:lnTo>
                  <a:pt x="784463" y="1242634"/>
                </a:lnTo>
                <a:lnTo>
                  <a:pt x="741927" y="1229920"/>
                </a:lnTo>
                <a:lnTo>
                  <a:pt x="699987" y="1215470"/>
                </a:lnTo>
                <a:lnTo>
                  <a:pt x="658698" y="1199309"/>
                </a:lnTo>
                <a:lnTo>
                  <a:pt x="618117" y="1181463"/>
                </a:lnTo>
                <a:lnTo>
                  <a:pt x="578301" y="1161955"/>
                </a:lnTo>
                <a:lnTo>
                  <a:pt x="539305" y="1140810"/>
                </a:lnTo>
                <a:lnTo>
                  <a:pt x="501185" y="1118054"/>
                </a:lnTo>
                <a:lnTo>
                  <a:pt x="463999" y="1093710"/>
                </a:lnTo>
                <a:lnTo>
                  <a:pt x="427801" y="1067803"/>
                </a:lnTo>
                <a:lnTo>
                  <a:pt x="392649" y="1040359"/>
                </a:lnTo>
                <a:lnTo>
                  <a:pt x="358598" y="1011402"/>
                </a:lnTo>
                <a:lnTo>
                  <a:pt x="325705" y="980957"/>
                </a:lnTo>
                <a:lnTo>
                  <a:pt x="294026" y="949048"/>
                </a:lnTo>
                <a:lnTo>
                  <a:pt x="263617" y="915700"/>
                </a:lnTo>
                <a:lnTo>
                  <a:pt x="234534" y="880938"/>
                </a:lnTo>
                <a:lnTo>
                  <a:pt x="206834" y="844786"/>
                </a:lnTo>
                <a:lnTo>
                  <a:pt x="180572" y="807270"/>
                </a:lnTo>
                <a:lnTo>
                  <a:pt x="155806" y="768414"/>
                </a:lnTo>
                <a:lnTo>
                  <a:pt x="132591" y="728242"/>
                </a:lnTo>
                <a:lnTo>
                  <a:pt x="110983" y="686780"/>
                </a:lnTo>
                <a:lnTo>
                  <a:pt x="91039" y="644052"/>
                </a:lnTo>
                <a:lnTo>
                  <a:pt x="72814" y="600083"/>
                </a:lnTo>
                <a:lnTo>
                  <a:pt x="56529" y="555359"/>
                </a:lnTo>
                <a:lnTo>
                  <a:pt x="42350" y="510388"/>
                </a:lnTo>
                <a:lnTo>
                  <a:pt x="30253" y="465225"/>
                </a:lnTo>
                <a:lnTo>
                  <a:pt x="20213" y="419927"/>
                </a:lnTo>
                <a:lnTo>
                  <a:pt x="12205" y="374550"/>
                </a:lnTo>
                <a:lnTo>
                  <a:pt x="6204" y="329150"/>
                </a:lnTo>
                <a:lnTo>
                  <a:pt x="2186" y="283783"/>
                </a:lnTo>
                <a:lnTo>
                  <a:pt x="126" y="238506"/>
                </a:lnTo>
                <a:lnTo>
                  <a:pt x="0" y="193375"/>
                </a:lnTo>
                <a:lnTo>
                  <a:pt x="1781" y="148446"/>
                </a:lnTo>
                <a:lnTo>
                  <a:pt x="5447" y="103776"/>
                </a:lnTo>
                <a:lnTo>
                  <a:pt x="10972" y="59419"/>
                </a:lnTo>
                <a:lnTo>
                  <a:pt x="18331" y="15434"/>
                </a:lnTo>
                <a:lnTo>
                  <a:pt x="21580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2">
            <a:extLst>
              <a:ext uri="{FF2B5EF4-FFF2-40B4-BE49-F238E27FC236}">
                <a16:creationId xmlns:a16="http://schemas.microsoft.com/office/drawing/2014/main" id="{695D96B4-5E2B-8FBE-4FE6-C8B5A8ADE9D7}"/>
              </a:ext>
            </a:extLst>
          </p:cNvPr>
          <p:cNvSpPr/>
          <p:nvPr/>
        </p:nvSpPr>
        <p:spPr>
          <a:xfrm>
            <a:off x="18254036" y="26227"/>
            <a:ext cx="1850389" cy="1904364"/>
          </a:xfrm>
          <a:custGeom>
            <a:avLst/>
            <a:gdLst/>
            <a:ahLst/>
            <a:cxnLst/>
            <a:rect l="l" t="t" r="r" b="b"/>
            <a:pathLst>
              <a:path w="1850390" h="1904364">
                <a:moveTo>
                  <a:pt x="1850063" y="1896707"/>
                </a:moveTo>
                <a:lnTo>
                  <a:pt x="1848453" y="1896880"/>
                </a:lnTo>
                <a:lnTo>
                  <a:pt x="1802653" y="1900543"/>
                </a:lnTo>
                <a:lnTo>
                  <a:pt x="1756912" y="1902944"/>
                </a:lnTo>
                <a:lnTo>
                  <a:pt x="1711251" y="1904095"/>
                </a:lnTo>
                <a:lnTo>
                  <a:pt x="1665696" y="1904004"/>
                </a:lnTo>
                <a:lnTo>
                  <a:pt x="1620268" y="1902684"/>
                </a:lnTo>
                <a:lnTo>
                  <a:pt x="1574990" y="1900142"/>
                </a:lnTo>
                <a:lnTo>
                  <a:pt x="1529887" y="1896391"/>
                </a:lnTo>
                <a:lnTo>
                  <a:pt x="1484980" y="1891439"/>
                </a:lnTo>
                <a:lnTo>
                  <a:pt x="1440294" y="1885297"/>
                </a:lnTo>
                <a:lnTo>
                  <a:pt x="1395851" y="1877976"/>
                </a:lnTo>
                <a:lnTo>
                  <a:pt x="1351674" y="1869485"/>
                </a:lnTo>
                <a:lnTo>
                  <a:pt x="1307786" y="1859834"/>
                </a:lnTo>
                <a:lnTo>
                  <a:pt x="1264211" y="1849035"/>
                </a:lnTo>
                <a:lnTo>
                  <a:pt x="1220972" y="1837096"/>
                </a:lnTo>
                <a:lnTo>
                  <a:pt x="1178091" y="1824027"/>
                </a:lnTo>
                <a:lnTo>
                  <a:pt x="1135592" y="1809841"/>
                </a:lnTo>
                <a:lnTo>
                  <a:pt x="1093498" y="1794545"/>
                </a:lnTo>
                <a:lnTo>
                  <a:pt x="1051832" y="1778151"/>
                </a:lnTo>
                <a:lnTo>
                  <a:pt x="1010617" y="1760668"/>
                </a:lnTo>
                <a:lnTo>
                  <a:pt x="969876" y="1742108"/>
                </a:lnTo>
                <a:lnTo>
                  <a:pt x="929632" y="1722479"/>
                </a:lnTo>
                <a:lnTo>
                  <a:pt x="889909" y="1701792"/>
                </a:lnTo>
                <a:lnTo>
                  <a:pt x="850729" y="1680058"/>
                </a:lnTo>
                <a:lnTo>
                  <a:pt x="812116" y="1657286"/>
                </a:lnTo>
                <a:lnTo>
                  <a:pt x="774092" y="1633487"/>
                </a:lnTo>
                <a:lnTo>
                  <a:pt x="736681" y="1608670"/>
                </a:lnTo>
                <a:lnTo>
                  <a:pt x="699907" y="1582846"/>
                </a:lnTo>
                <a:lnTo>
                  <a:pt x="663791" y="1556026"/>
                </a:lnTo>
                <a:lnTo>
                  <a:pt x="628357" y="1528218"/>
                </a:lnTo>
                <a:lnTo>
                  <a:pt x="593628" y="1499434"/>
                </a:lnTo>
                <a:lnTo>
                  <a:pt x="559628" y="1469684"/>
                </a:lnTo>
                <a:lnTo>
                  <a:pt x="526379" y="1438977"/>
                </a:lnTo>
                <a:lnTo>
                  <a:pt x="493904" y="1407324"/>
                </a:lnTo>
                <a:lnTo>
                  <a:pt x="462228" y="1374735"/>
                </a:lnTo>
                <a:lnTo>
                  <a:pt x="431371" y="1341221"/>
                </a:lnTo>
                <a:lnTo>
                  <a:pt x="401359" y="1306790"/>
                </a:lnTo>
                <a:lnTo>
                  <a:pt x="372214" y="1271455"/>
                </a:lnTo>
                <a:lnTo>
                  <a:pt x="343958" y="1235224"/>
                </a:lnTo>
                <a:lnTo>
                  <a:pt x="316616" y="1198107"/>
                </a:lnTo>
                <a:lnTo>
                  <a:pt x="290209" y="1160116"/>
                </a:lnTo>
                <a:lnTo>
                  <a:pt x="264762" y="1121260"/>
                </a:lnTo>
                <a:lnTo>
                  <a:pt x="240298" y="1081549"/>
                </a:lnTo>
                <a:lnTo>
                  <a:pt x="216839" y="1040993"/>
                </a:lnTo>
                <a:lnTo>
                  <a:pt x="194408" y="999603"/>
                </a:lnTo>
                <a:lnTo>
                  <a:pt x="173030" y="957389"/>
                </a:lnTo>
                <a:lnTo>
                  <a:pt x="152726" y="914361"/>
                </a:lnTo>
                <a:lnTo>
                  <a:pt x="133519" y="870529"/>
                </a:lnTo>
                <a:lnTo>
                  <a:pt x="115434" y="825904"/>
                </a:lnTo>
                <a:lnTo>
                  <a:pt x="98602" y="780790"/>
                </a:lnTo>
                <a:lnTo>
                  <a:pt x="83133" y="735505"/>
                </a:lnTo>
                <a:lnTo>
                  <a:pt x="69016" y="690069"/>
                </a:lnTo>
                <a:lnTo>
                  <a:pt x="56241" y="644507"/>
                </a:lnTo>
                <a:lnTo>
                  <a:pt x="44799" y="598842"/>
                </a:lnTo>
                <a:lnTo>
                  <a:pt x="34678" y="553097"/>
                </a:lnTo>
                <a:lnTo>
                  <a:pt x="25870" y="507294"/>
                </a:lnTo>
                <a:lnTo>
                  <a:pt x="18363" y="461458"/>
                </a:lnTo>
                <a:lnTo>
                  <a:pt x="12148" y="415610"/>
                </a:lnTo>
                <a:lnTo>
                  <a:pt x="7214" y="369775"/>
                </a:lnTo>
                <a:lnTo>
                  <a:pt x="3552" y="323975"/>
                </a:lnTo>
                <a:lnTo>
                  <a:pt x="1150" y="278233"/>
                </a:lnTo>
                <a:lnTo>
                  <a:pt x="0" y="232573"/>
                </a:lnTo>
                <a:lnTo>
                  <a:pt x="90" y="187017"/>
                </a:lnTo>
                <a:lnTo>
                  <a:pt x="1411" y="141589"/>
                </a:lnTo>
                <a:lnTo>
                  <a:pt x="3952" y="96312"/>
                </a:lnTo>
                <a:lnTo>
                  <a:pt x="7703" y="51208"/>
                </a:lnTo>
                <a:lnTo>
                  <a:pt x="12655" y="6302"/>
                </a:lnTo>
                <a:lnTo>
                  <a:pt x="13521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3">
            <a:extLst>
              <a:ext uri="{FF2B5EF4-FFF2-40B4-BE49-F238E27FC236}">
                <a16:creationId xmlns:a16="http://schemas.microsoft.com/office/drawing/2014/main" id="{5074C1F6-418B-329B-AE01-883F0111D1AD}"/>
              </a:ext>
            </a:extLst>
          </p:cNvPr>
          <p:cNvSpPr/>
          <p:nvPr/>
        </p:nvSpPr>
        <p:spPr>
          <a:xfrm>
            <a:off x="17465238" y="26227"/>
            <a:ext cx="2639060" cy="2693035"/>
          </a:xfrm>
          <a:custGeom>
            <a:avLst/>
            <a:gdLst/>
            <a:ahLst/>
            <a:cxnLst/>
            <a:rect l="l" t="t" r="r" b="b"/>
            <a:pathLst>
              <a:path w="2639059" h="2693035">
                <a:moveTo>
                  <a:pt x="2638860" y="2687784"/>
                </a:moveTo>
                <a:lnTo>
                  <a:pt x="2603079" y="2689899"/>
                </a:lnTo>
                <a:lnTo>
                  <a:pt x="2557346" y="2691748"/>
                </a:lnTo>
                <a:lnTo>
                  <a:pt x="2511673" y="2692745"/>
                </a:lnTo>
                <a:lnTo>
                  <a:pt x="2466070" y="2692895"/>
                </a:lnTo>
                <a:lnTo>
                  <a:pt x="2420549" y="2692202"/>
                </a:lnTo>
                <a:lnTo>
                  <a:pt x="2375121" y="2690672"/>
                </a:lnTo>
                <a:lnTo>
                  <a:pt x="2329796" y="2688308"/>
                </a:lnTo>
                <a:lnTo>
                  <a:pt x="2284584" y="2685116"/>
                </a:lnTo>
                <a:lnTo>
                  <a:pt x="2239498" y="2681100"/>
                </a:lnTo>
                <a:lnTo>
                  <a:pt x="2194546" y="2676265"/>
                </a:lnTo>
                <a:lnTo>
                  <a:pt x="2149741" y="2670616"/>
                </a:lnTo>
                <a:lnTo>
                  <a:pt x="2105093" y="2664158"/>
                </a:lnTo>
                <a:lnTo>
                  <a:pt x="2060612" y="2656895"/>
                </a:lnTo>
                <a:lnTo>
                  <a:pt x="2016310" y="2648832"/>
                </a:lnTo>
                <a:lnTo>
                  <a:pt x="1972197" y="2639973"/>
                </a:lnTo>
                <a:lnTo>
                  <a:pt x="1928284" y="2630325"/>
                </a:lnTo>
                <a:lnTo>
                  <a:pt x="1884582" y="2619890"/>
                </a:lnTo>
                <a:lnTo>
                  <a:pt x="1841101" y="2608674"/>
                </a:lnTo>
                <a:lnTo>
                  <a:pt x="1797853" y="2596682"/>
                </a:lnTo>
                <a:lnTo>
                  <a:pt x="1754847" y="2583918"/>
                </a:lnTo>
                <a:lnTo>
                  <a:pt x="1712096" y="2570388"/>
                </a:lnTo>
                <a:lnTo>
                  <a:pt x="1669609" y="2556095"/>
                </a:lnTo>
                <a:lnTo>
                  <a:pt x="1627397" y="2541045"/>
                </a:lnTo>
                <a:lnTo>
                  <a:pt x="1585471" y="2525242"/>
                </a:lnTo>
                <a:lnTo>
                  <a:pt x="1543842" y="2508691"/>
                </a:lnTo>
                <a:lnTo>
                  <a:pt x="1502521" y="2491397"/>
                </a:lnTo>
                <a:lnTo>
                  <a:pt x="1461518" y="2473365"/>
                </a:lnTo>
                <a:lnTo>
                  <a:pt x="1420844" y="2454599"/>
                </a:lnTo>
                <a:lnTo>
                  <a:pt x="1380510" y="2435104"/>
                </a:lnTo>
                <a:lnTo>
                  <a:pt x="1340527" y="2414884"/>
                </a:lnTo>
                <a:lnTo>
                  <a:pt x="1300905" y="2393945"/>
                </a:lnTo>
                <a:lnTo>
                  <a:pt x="1261655" y="2372291"/>
                </a:lnTo>
                <a:lnTo>
                  <a:pt x="1222788" y="2349927"/>
                </a:lnTo>
                <a:lnTo>
                  <a:pt x="1184315" y="2326858"/>
                </a:lnTo>
                <a:lnTo>
                  <a:pt x="1146246" y="2303088"/>
                </a:lnTo>
                <a:lnTo>
                  <a:pt x="1108593" y="2278623"/>
                </a:lnTo>
                <a:lnTo>
                  <a:pt x="1071365" y="2253466"/>
                </a:lnTo>
                <a:lnTo>
                  <a:pt x="1034574" y="2227622"/>
                </a:lnTo>
                <a:lnTo>
                  <a:pt x="998231" y="2201097"/>
                </a:lnTo>
                <a:lnTo>
                  <a:pt x="962346" y="2173895"/>
                </a:lnTo>
                <a:lnTo>
                  <a:pt x="926930" y="2146021"/>
                </a:lnTo>
                <a:lnTo>
                  <a:pt x="891993" y="2117480"/>
                </a:lnTo>
                <a:lnTo>
                  <a:pt x="857548" y="2088275"/>
                </a:lnTo>
                <a:lnTo>
                  <a:pt x="823603" y="2058413"/>
                </a:lnTo>
                <a:lnTo>
                  <a:pt x="790171" y="2027897"/>
                </a:lnTo>
                <a:lnTo>
                  <a:pt x="757261" y="1996733"/>
                </a:lnTo>
                <a:lnTo>
                  <a:pt x="724885" y="1964925"/>
                </a:lnTo>
                <a:lnTo>
                  <a:pt x="693053" y="1932478"/>
                </a:lnTo>
                <a:lnTo>
                  <a:pt x="661776" y="1899396"/>
                </a:lnTo>
                <a:lnTo>
                  <a:pt x="631066" y="1865685"/>
                </a:lnTo>
                <a:lnTo>
                  <a:pt x="600932" y="1831349"/>
                </a:lnTo>
                <a:lnTo>
                  <a:pt x="571385" y="1796393"/>
                </a:lnTo>
                <a:lnTo>
                  <a:pt x="542436" y="1760821"/>
                </a:lnTo>
                <a:lnTo>
                  <a:pt x="514096" y="1724639"/>
                </a:lnTo>
                <a:lnTo>
                  <a:pt x="486376" y="1687850"/>
                </a:lnTo>
                <a:lnTo>
                  <a:pt x="459287" y="1650461"/>
                </a:lnTo>
                <a:lnTo>
                  <a:pt x="432838" y="1612475"/>
                </a:lnTo>
                <a:lnTo>
                  <a:pt x="407042" y="1573897"/>
                </a:lnTo>
                <a:lnTo>
                  <a:pt x="381908" y="1534732"/>
                </a:lnTo>
                <a:lnTo>
                  <a:pt x="357448" y="1494985"/>
                </a:lnTo>
                <a:lnTo>
                  <a:pt x="333672" y="1454660"/>
                </a:lnTo>
                <a:lnTo>
                  <a:pt x="310590" y="1413763"/>
                </a:lnTo>
                <a:lnTo>
                  <a:pt x="288215" y="1372297"/>
                </a:lnTo>
                <a:lnTo>
                  <a:pt x="266556" y="1330268"/>
                </a:lnTo>
                <a:lnTo>
                  <a:pt x="245625" y="1287680"/>
                </a:lnTo>
                <a:lnTo>
                  <a:pt x="225431" y="1244539"/>
                </a:lnTo>
                <a:lnTo>
                  <a:pt x="205987" y="1200848"/>
                </a:lnTo>
                <a:lnTo>
                  <a:pt x="187302" y="1156613"/>
                </a:lnTo>
                <a:lnTo>
                  <a:pt x="169387" y="1111838"/>
                </a:lnTo>
                <a:lnTo>
                  <a:pt x="152328" y="1066730"/>
                </a:lnTo>
                <a:lnTo>
                  <a:pt x="136202" y="1021499"/>
                </a:lnTo>
                <a:lnTo>
                  <a:pt x="121004" y="976156"/>
                </a:lnTo>
                <a:lnTo>
                  <a:pt x="106729" y="930711"/>
                </a:lnTo>
                <a:lnTo>
                  <a:pt x="93372" y="885176"/>
                </a:lnTo>
                <a:lnTo>
                  <a:pt x="80929" y="839561"/>
                </a:lnTo>
                <a:lnTo>
                  <a:pt x="69394" y="793877"/>
                </a:lnTo>
                <a:lnTo>
                  <a:pt x="58764" y="748135"/>
                </a:lnTo>
                <a:lnTo>
                  <a:pt x="49033" y="702345"/>
                </a:lnTo>
                <a:lnTo>
                  <a:pt x="40197" y="656518"/>
                </a:lnTo>
                <a:lnTo>
                  <a:pt x="32250" y="610666"/>
                </a:lnTo>
                <a:lnTo>
                  <a:pt x="25189" y="564798"/>
                </a:lnTo>
                <a:lnTo>
                  <a:pt x="19009" y="518926"/>
                </a:lnTo>
                <a:lnTo>
                  <a:pt x="13704" y="473059"/>
                </a:lnTo>
                <a:lnTo>
                  <a:pt x="9270" y="427210"/>
                </a:lnTo>
                <a:lnTo>
                  <a:pt x="5702" y="381389"/>
                </a:lnTo>
                <a:lnTo>
                  <a:pt x="2996" y="335606"/>
                </a:lnTo>
                <a:lnTo>
                  <a:pt x="1147" y="289873"/>
                </a:lnTo>
                <a:lnTo>
                  <a:pt x="149" y="244199"/>
                </a:lnTo>
                <a:lnTo>
                  <a:pt x="0" y="198597"/>
                </a:lnTo>
                <a:lnTo>
                  <a:pt x="692" y="153076"/>
                </a:lnTo>
                <a:lnTo>
                  <a:pt x="2223" y="107647"/>
                </a:lnTo>
                <a:lnTo>
                  <a:pt x="4586" y="62322"/>
                </a:lnTo>
                <a:lnTo>
                  <a:pt x="7778" y="17110"/>
                </a:lnTo>
                <a:lnTo>
                  <a:pt x="9302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4">
            <a:extLst>
              <a:ext uri="{FF2B5EF4-FFF2-40B4-BE49-F238E27FC236}">
                <a16:creationId xmlns:a16="http://schemas.microsoft.com/office/drawing/2014/main" id="{B0A25CD0-2E39-EFFB-82A4-38CD1A19F0B2}"/>
              </a:ext>
            </a:extLst>
          </p:cNvPr>
          <p:cNvSpPr/>
          <p:nvPr/>
        </p:nvSpPr>
        <p:spPr>
          <a:xfrm>
            <a:off x="17167036" y="26227"/>
            <a:ext cx="2937510" cy="2991485"/>
          </a:xfrm>
          <a:custGeom>
            <a:avLst/>
            <a:gdLst/>
            <a:ahLst/>
            <a:cxnLst/>
            <a:rect l="l" t="t" r="r" b="b"/>
            <a:pathLst>
              <a:path w="2937509" h="2991485">
                <a:moveTo>
                  <a:pt x="2937062" y="2986471"/>
                </a:moveTo>
                <a:lnTo>
                  <a:pt x="2916054" y="2987692"/>
                </a:lnTo>
                <a:lnTo>
                  <a:pt x="2870213" y="2989590"/>
                </a:lnTo>
                <a:lnTo>
                  <a:pt x="2824424" y="2990724"/>
                </a:lnTo>
                <a:lnTo>
                  <a:pt x="2778697" y="2991097"/>
                </a:lnTo>
                <a:lnTo>
                  <a:pt x="2733040" y="2990713"/>
                </a:lnTo>
                <a:lnTo>
                  <a:pt x="2687462" y="2989576"/>
                </a:lnTo>
                <a:lnTo>
                  <a:pt x="2641971" y="2987689"/>
                </a:lnTo>
                <a:lnTo>
                  <a:pt x="2596577" y="2985057"/>
                </a:lnTo>
                <a:lnTo>
                  <a:pt x="2551287" y="2981684"/>
                </a:lnTo>
                <a:lnTo>
                  <a:pt x="2506110" y="2977572"/>
                </a:lnTo>
                <a:lnTo>
                  <a:pt x="2461055" y="2972726"/>
                </a:lnTo>
                <a:lnTo>
                  <a:pt x="2416131" y="2967149"/>
                </a:lnTo>
                <a:lnTo>
                  <a:pt x="2371346" y="2960847"/>
                </a:lnTo>
                <a:lnTo>
                  <a:pt x="2326709" y="2953821"/>
                </a:lnTo>
                <a:lnTo>
                  <a:pt x="2282228" y="2946076"/>
                </a:lnTo>
                <a:lnTo>
                  <a:pt x="2237913" y="2937616"/>
                </a:lnTo>
                <a:lnTo>
                  <a:pt x="2193771" y="2928445"/>
                </a:lnTo>
                <a:lnTo>
                  <a:pt x="2149811" y="2918566"/>
                </a:lnTo>
                <a:lnTo>
                  <a:pt x="2106043" y="2907983"/>
                </a:lnTo>
                <a:lnTo>
                  <a:pt x="2062474" y="2896700"/>
                </a:lnTo>
                <a:lnTo>
                  <a:pt x="2019114" y="2884721"/>
                </a:lnTo>
                <a:lnTo>
                  <a:pt x="1975970" y="2872050"/>
                </a:lnTo>
                <a:lnTo>
                  <a:pt x="1933052" y="2858690"/>
                </a:lnTo>
                <a:lnTo>
                  <a:pt x="1890368" y="2844645"/>
                </a:lnTo>
                <a:lnTo>
                  <a:pt x="1847927" y="2829920"/>
                </a:lnTo>
                <a:lnTo>
                  <a:pt x="1805738" y="2814516"/>
                </a:lnTo>
                <a:lnTo>
                  <a:pt x="1763809" y="2798440"/>
                </a:lnTo>
                <a:lnTo>
                  <a:pt x="1722148" y="2781694"/>
                </a:lnTo>
                <a:lnTo>
                  <a:pt x="1680765" y="2764282"/>
                </a:lnTo>
                <a:lnTo>
                  <a:pt x="1639667" y="2746208"/>
                </a:lnTo>
                <a:lnTo>
                  <a:pt x="1598865" y="2727476"/>
                </a:lnTo>
                <a:lnTo>
                  <a:pt x="1558365" y="2708089"/>
                </a:lnTo>
                <a:lnTo>
                  <a:pt x="1518178" y="2688052"/>
                </a:lnTo>
                <a:lnTo>
                  <a:pt x="1478311" y="2667368"/>
                </a:lnTo>
                <a:lnTo>
                  <a:pt x="1438773" y="2646041"/>
                </a:lnTo>
                <a:lnTo>
                  <a:pt x="1399573" y="2624074"/>
                </a:lnTo>
                <a:lnTo>
                  <a:pt x="1360719" y="2601473"/>
                </a:lnTo>
                <a:lnTo>
                  <a:pt x="1322221" y="2578239"/>
                </a:lnTo>
                <a:lnTo>
                  <a:pt x="1284086" y="2554378"/>
                </a:lnTo>
                <a:lnTo>
                  <a:pt x="1246324" y="2529892"/>
                </a:lnTo>
                <a:lnTo>
                  <a:pt x="1208942" y="2504787"/>
                </a:lnTo>
                <a:lnTo>
                  <a:pt x="1171951" y="2479065"/>
                </a:lnTo>
                <a:lnTo>
                  <a:pt x="1135357" y="2452730"/>
                </a:lnTo>
                <a:lnTo>
                  <a:pt x="1099171" y="2425786"/>
                </a:lnTo>
                <a:lnTo>
                  <a:pt x="1063399" y="2398238"/>
                </a:lnTo>
                <a:lnTo>
                  <a:pt x="1028052" y="2370088"/>
                </a:lnTo>
                <a:lnTo>
                  <a:pt x="993138" y="2341340"/>
                </a:lnTo>
                <a:lnTo>
                  <a:pt x="958666" y="2311999"/>
                </a:lnTo>
                <a:lnTo>
                  <a:pt x="924643" y="2282068"/>
                </a:lnTo>
                <a:lnTo>
                  <a:pt x="891079" y="2251551"/>
                </a:lnTo>
                <a:lnTo>
                  <a:pt x="857982" y="2220452"/>
                </a:lnTo>
                <a:lnTo>
                  <a:pt x="825362" y="2188774"/>
                </a:lnTo>
                <a:lnTo>
                  <a:pt x="793226" y="2156521"/>
                </a:lnTo>
                <a:lnTo>
                  <a:pt x="761583" y="2123698"/>
                </a:lnTo>
                <a:lnTo>
                  <a:pt x="730442" y="2090307"/>
                </a:lnTo>
                <a:lnTo>
                  <a:pt x="699812" y="2056354"/>
                </a:lnTo>
                <a:lnTo>
                  <a:pt x="669700" y="2021840"/>
                </a:lnTo>
                <a:lnTo>
                  <a:pt x="640117" y="1986771"/>
                </a:lnTo>
                <a:lnTo>
                  <a:pt x="611070" y="1951150"/>
                </a:lnTo>
                <a:lnTo>
                  <a:pt x="582568" y="1914981"/>
                </a:lnTo>
                <a:lnTo>
                  <a:pt x="554619" y="1878268"/>
                </a:lnTo>
                <a:lnTo>
                  <a:pt x="527233" y="1841014"/>
                </a:lnTo>
                <a:lnTo>
                  <a:pt x="500418" y="1803224"/>
                </a:lnTo>
                <a:lnTo>
                  <a:pt x="474183" y="1764900"/>
                </a:lnTo>
                <a:lnTo>
                  <a:pt x="448535" y="1726048"/>
                </a:lnTo>
                <a:lnTo>
                  <a:pt x="423485" y="1686670"/>
                </a:lnTo>
                <a:lnTo>
                  <a:pt x="399040" y="1646770"/>
                </a:lnTo>
                <a:lnTo>
                  <a:pt x="375209" y="1606353"/>
                </a:lnTo>
                <a:lnTo>
                  <a:pt x="352001" y="1565422"/>
                </a:lnTo>
                <a:lnTo>
                  <a:pt x="329424" y="1523981"/>
                </a:lnTo>
                <a:lnTo>
                  <a:pt x="307488" y="1482033"/>
                </a:lnTo>
                <a:lnTo>
                  <a:pt x="286200" y="1439583"/>
                </a:lnTo>
                <a:lnTo>
                  <a:pt x="265569" y="1396635"/>
                </a:lnTo>
                <a:lnTo>
                  <a:pt x="245605" y="1353191"/>
                </a:lnTo>
                <a:lnTo>
                  <a:pt x="226314" y="1309256"/>
                </a:lnTo>
                <a:lnTo>
                  <a:pt x="207708" y="1264834"/>
                </a:lnTo>
                <a:lnTo>
                  <a:pt x="189792" y="1219928"/>
                </a:lnTo>
                <a:lnTo>
                  <a:pt x="172646" y="1174723"/>
                </a:lnTo>
                <a:lnTo>
                  <a:pt x="156336" y="1129407"/>
                </a:lnTo>
                <a:lnTo>
                  <a:pt x="140859" y="1083988"/>
                </a:lnTo>
                <a:lnTo>
                  <a:pt x="126211" y="1038475"/>
                </a:lnTo>
                <a:lnTo>
                  <a:pt x="112388" y="992877"/>
                </a:lnTo>
                <a:lnTo>
                  <a:pt x="99387" y="947202"/>
                </a:lnTo>
                <a:lnTo>
                  <a:pt x="87204" y="901459"/>
                </a:lnTo>
                <a:lnTo>
                  <a:pt x="75835" y="855657"/>
                </a:lnTo>
                <a:lnTo>
                  <a:pt x="65275" y="809804"/>
                </a:lnTo>
                <a:lnTo>
                  <a:pt x="55522" y="763909"/>
                </a:lnTo>
                <a:lnTo>
                  <a:pt x="46572" y="717981"/>
                </a:lnTo>
                <a:lnTo>
                  <a:pt x="38420" y="672027"/>
                </a:lnTo>
                <a:lnTo>
                  <a:pt x="31064" y="626058"/>
                </a:lnTo>
                <a:lnTo>
                  <a:pt x="24498" y="580080"/>
                </a:lnTo>
                <a:lnTo>
                  <a:pt x="18720" y="534104"/>
                </a:lnTo>
                <a:lnTo>
                  <a:pt x="13725" y="488138"/>
                </a:lnTo>
                <a:lnTo>
                  <a:pt x="9510" y="442190"/>
                </a:lnTo>
                <a:lnTo>
                  <a:pt x="6072" y="396269"/>
                </a:lnTo>
                <a:lnTo>
                  <a:pt x="3405" y="350383"/>
                </a:lnTo>
                <a:lnTo>
                  <a:pt x="1506" y="304542"/>
                </a:lnTo>
                <a:lnTo>
                  <a:pt x="373" y="258753"/>
                </a:lnTo>
                <a:lnTo>
                  <a:pt x="0" y="213026"/>
                </a:lnTo>
                <a:lnTo>
                  <a:pt x="383" y="167369"/>
                </a:lnTo>
                <a:lnTo>
                  <a:pt x="1520" y="121791"/>
                </a:lnTo>
                <a:lnTo>
                  <a:pt x="3407" y="76300"/>
                </a:lnTo>
                <a:lnTo>
                  <a:pt x="6039" y="30906"/>
                </a:lnTo>
                <a:lnTo>
                  <a:pt x="8341" y="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6CE67E1F-57A9-E870-846B-D19913F321FE}"/>
              </a:ext>
            </a:extLst>
          </p:cNvPr>
          <p:cNvSpPr/>
          <p:nvPr/>
        </p:nvSpPr>
        <p:spPr>
          <a:xfrm>
            <a:off x="15259783" y="26227"/>
            <a:ext cx="4844415" cy="4385310"/>
          </a:xfrm>
          <a:custGeom>
            <a:avLst/>
            <a:gdLst/>
            <a:ahLst/>
            <a:cxnLst/>
            <a:rect l="l" t="t" r="r" b="b"/>
            <a:pathLst>
              <a:path w="4844415" h="4385310">
                <a:moveTo>
                  <a:pt x="4685637" y="212711"/>
                </a:moveTo>
                <a:lnTo>
                  <a:pt x="1699529" y="2880640"/>
                </a:lnTo>
              </a:path>
              <a:path w="4844415" h="4385310">
                <a:moveTo>
                  <a:pt x="4685637" y="212711"/>
                </a:moveTo>
                <a:lnTo>
                  <a:pt x="4577452" y="2135228"/>
                </a:lnTo>
              </a:path>
              <a:path w="4844415" h="4385310">
                <a:moveTo>
                  <a:pt x="4685637" y="212711"/>
                </a:moveTo>
                <a:lnTo>
                  <a:pt x="4844314" y="390312"/>
                </a:lnTo>
              </a:path>
              <a:path w="4844415" h="4385310">
                <a:moveTo>
                  <a:pt x="4685637" y="212711"/>
                </a:moveTo>
                <a:lnTo>
                  <a:pt x="4844314" y="316628"/>
                </a:lnTo>
              </a:path>
              <a:path w="4844415" h="4385310">
                <a:moveTo>
                  <a:pt x="4685637" y="212711"/>
                </a:moveTo>
                <a:lnTo>
                  <a:pt x="4844314" y="221640"/>
                </a:lnTo>
              </a:path>
              <a:path w="4844415" h="4385310">
                <a:moveTo>
                  <a:pt x="4685637" y="212711"/>
                </a:moveTo>
                <a:lnTo>
                  <a:pt x="0" y="248207"/>
                </a:lnTo>
              </a:path>
              <a:path w="4844415" h="4385310">
                <a:moveTo>
                  <a:pt x="4685637" y="212711"/>
                </a:moveTo>
                <a:lnTo>
                  <a:pt x="4195445" y="0"/>
                </a:lnTo>
              </a:path>
              <a:path w="4844415" h="4385310">
                <a:moveTo>
                  <a:pt x="4685637" y="212711"/>
                </a:moveTo>
                <a:lnTo>
                  <a:pt x="2875022" y="4385285"/>
                </a:lnTo>
              </a:path>
              <a:path w="4844415" h="4385310">
                <a:moveTo>
                  <a:pt x="4685637" y="212711"/>
                </a:moveTo>
                <a:lnTo>
                  <a:pt x="4546920" y="0"/>
                </a:lnTo>
              </a:path>
              <a:path w="4844415" h="4385310">
                <a:moveTo>
                  <a:pt x="4685637" y="212711"/>
                </a:moveTo>
                <a:lnTo>
                  <a:pt x="4752936" y="0"/>
                </a:lnTo>
              </a:path>
              <a:path w="4844415" h="4385310">
                <a:moveTo>
                  <a:pt x="4685637" y="212711"/>
                </a:moveTo>
                <a:lnTo>
                  <a:pt x="4695135" y="0"/>
                </a:lnTo>
              </a:path>
              <a:path w="4844415" h="4385310">
                <a:moveTo>
                  <a:pt x="4685637" y="212711"/>
                </a:moveTo>
                <a:lnTo>
                  <a:pt x="4844314" y="91348"/>
                </a:lnTo>
              </a:path>
              <a:path w="4844415" h="4385310">
                <a:moveTo>
                  <a:pt x="4685637" y="212711"/>
                </a:moveTo>
                <a:lnTo>
                  <a:pt x="4844314" y="150970"/>
                </a:lnTo>
              </a:path>
            </a:pathLst>
          </a:custGeom>
          <a:ln w="7853">
            <a:solidFill>
              <a:srgbClr val="E6CC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6">
            <a:extLst>
              <a:ext uri="{FF2B5EF4-FFF2-40B4-BE49-F238E27FC236}">
                <a16:creationId xmlns:a16="http://schemas.microsoft.com/office/drawing/2014/main" id="{B218D9DB-0F72-B839-FA51-84D8FFD28295}"/>
              </a:ext>
            </a:extLst>
          </p:cNvPr>
          <p:cNvSpPr/>
          <p:nvPr/>
        </p:nvSpPr>
        <p:spPr>
          <a:xfrm>
            <a:off x="10293159" y="755962"/>
            <a:ext cx="4766945" cy="5654040"/>
          </a:xfrm>
          <a:custGeom>
            <a:avLst/>
            <a:gdLst/>
            <a:ahLst/>
            <a:cxnLst/>
            <a:rect l="l" t="t" r="r" b="b"/>
            <a:pathLst>
              <a:path w="4766944" h="5654040">
                <a:moveTo>
                  <a:pt x="608380" y="2770035"/>
                </a:moveTo>
                <a:lnTo>
                  <a:pt x="607428" y="2719794"/>
                </a:lnTo>
                <a:lnTo>
                  <a:pt x="597827" y="2669032"/>
                </a:lnTo>
                <a:lnTo>
                  <a:pt x="580745" y="2622499"/>
                </a:lnTo>
                <a:lnTo>
                  <a:pt x="557060" y="2580424"/>
                </a:lnTo>
                <a:lnTo>
                  <a:pt x="527558" y="2543264"/>
                </a:lnTo>
                <a:lnTo>
                  <a:pt x="492988" y="2511450"/>
                </a:lnTo>
                <a:lnTo>
                  <a:pt x="454152" y="2485402"/>
                </a:lnTo>
                <a:lnTo>
                  <a:pt x="411797" y="2465578"/>
                </a:lnTo>
                <a:lnTo>
                  <a:pt x="366699" y="2452408"/>
                </a:lnTo>
                <a:lnTo>
                  <a:pt x="319646" y="2446324"/>
                </a:lnTo>
                <a:lnTo>
                  <a:pt x="271386" y="2447760"/>
                </a:lnTo>
                <a:lnTo>
                  <a:pt x="222719" y="2457158"/>
                </a:lnTo>
                <a:lnTo>
                  <a:pt x="176174" y="2474239"/>
                </a:lnTo>
                <a:lnTo>
                  <a:pt x="134112" y="2497912"/>
                </a:lnTo>
                <a:lnTo>
                  <a:pt x="96951" y="2527427"/>
                </a:lnTo>
                <a:lnTo>
                  <a:pt x="65138" y="2561983"/>
                </a:lnTo>
                <a:lnTo>
                  <a:pt x="39090" y="2600820"/>
                </a:lnTo>
                <a:lnTo>
                  <a:pt x="19265" y="2643174"/>
                </a:lnTo>
                <a:lnTo>
                  <a:pt x="6096" y="2688272"/>
                </a:lnTo>
                <a:lnTo>
                  <a:pt x="0" y="2735326"/>
                </a:lnTo>
                <a:lnTo>
                  <a:pt x="1447" y="2783586"/>
                </a:lnTo>
                <a:lnTo>
                  <a:pt x="10833" y="2832252"/>
                </a:lnTo>
                <a:lnTo>
                  <a:pt x="25450" y="2873197"/>
                </a:lnTo>
                <a:lnTo>
                  <a:pt x="45237" y="2910700"/>
                </a:lnTo>
                <a:lnTo>
                  <a:pt x="69634" y="2944520"/>
                </a:lnTo>
                <a:lnTo>
                  <a:pt x="98094" y="2974429"/>
                </a:lnTo>
                <a:lnTo>
                  <a:pt x="123609" y="2954998"/>
                </a:lnTo>
                <a:lnTo>
                  <a:pt x="151320" y="2938170"/>
                </a:lnTo>
                <a:lnTo>
                  <a:pt x="181140" y="2924213"/>
                </a:lnTo>
                <a:lnTo>
                  <a:pt x="212966" y="2913418"/>
                </a:lnTo>
                <a:lnTo>
                  <a:pt x="265658" y="2903626"/>
                </a:lnTo>
                <a:lnTo>
                  <a:pt x="317754" y="2903156"/>
                </a:lnTo>
                <a:lnTo>
                  <a:pt x="368274" y="2911437"/>
                </a:lnTo>
                <a:lnTo>
                  <a:pt x="416280" y="2927908"/>
                </a:lnTo>
                <a:lnTo>
                  <a:pt x="460781" y="2951988"/>
                </a:lnTo>
                <a:lnTo>
                  <a:pt x="500811" y="2983115"/>
                </a:lnTo>
                <a:lnTo>
                  <a:pt x="535622" y="2948482"/>
                </a:lnTo>
                <a:lnTo>
                  <a:pt x="564286" y="2908985"/>
                </a:lnTo>
                <a:lnTo>
                  <a:pt x="586295" y="2865501"/>
                </a:lnTo>
                <a:lnTo>
                  <a:pt x="601167" y="2818892"/>
                </a:lnTo>
                <a:lnTo>
                  <a:pt x="608380" y="2770035"/>
                </a:lnTo>
                <a:close/>
              </a:path>
              <a:path w="4766944" h="5654040">
                <a:moveTo>
                  <a:pt x="765873" y="3946029"/>
                </a:moveTo>
                <a:lnTo>
                  <a:pt x="764336" y="3898684"/>
                </a:lnTo>
                <a:lnTo>
                  <a:pt x="755078" y="3850932"/>
                </a:lnTo>
                <a:lnTo>
                  <a:pt x="737997" y="3804399"/>
                </a:lnTo>
                <a:lnTo>
                  <a:pt x="714324" y="3762337"/>
                </a:lnTo>
                <a:lnTo>
                  <a:pt x="684822" y="3725176"/>
                </a:lnTo>
                <a:lnTo>
                  <a:pt x="650252" y="3693350"/>
                </a:lnTo>
                <a:lnTo>
                  <a:pt x="611416" y="3667315"/>
                </a:lnTo>
                <a:lnTo>
                  <a:pt x="569061" y="3647490"/>
                </a:lnTo>
                <a:lnTo>
                  <a:pt x="523963" y="3634321"/>
                </a:lnTo>
                <a:lnTo>
                  <a:pt x="476910" y="3628225"/>
                </a:lnTo>
                <a:lnTo>
                  <a:pt x="428663" y="3629660"/>
                </a:lnTo>
                <a:lnTo>
                  <a:pt x="379984" y="3639058"/>
                </a:lnTo>
                <a:lnTo>
                  <a:pt x="333451" y="3656139"/>
                </a:lnTo>
                <a:lnTo>
                  <a:pt x="291376" y="3679825"/>
                </a:lnTo>
                <a:lnTo>
                  <a:pt x="254215" y="3709327"/>
                </a:lnTo>
                <a:lnTo>
                  <a:pt x="222402" y="3743883"/>
                </a:lnTo>
                <a:lnTo>
                  <a:pt x="196354" y="3782733"/>
                </a:lnTo>
                <a:lnTo>
                  <a:pt x="176530" y="3825087"/>
                </a:lnTo>
                <a:lnTo>
                  <a:pt x="163347" y="3870185"/>
                </a:lnTo>
                <a:lnTo>
                  <a:pt x="157264" y="3917238"/>
                </a:lnTo>
                <a:lnTo>
                  <a:pt x="158699" y="3965498"/>
                </a:lnTo>
                <a:lnTo>
                  <a:pt x="168097" y="4014165"/>
                </a:lnTo>
                <a:lnTo>
                  <a:pt x="182410" y="4054411"/>
                </a:lnTo>
                <a:lnTo>
                  <a:pt x="201726" y="4091355"/>
                </a:lnTo>
                <a:lnTo>
                  <a:pt x="225526" y="4124744"/>
                </a:lnTo>
                <a:lnTo>
                  <a:pt x="253250" y="4154373"/>
                </a:lnTo>
                <a:lnTo>
                  <a:pt x="272859" y="4111269"/>
                </a:lnTo>
                <a:lnTo>
                  <a:pt x="298831" y="4071709"/>
                </a:lnTo>
                <a:lnTo>
                  <a:pt x="330746" y="4036479"/>
                </a:lnTo>
                <a:lnTo>
                  <a:pt x="368147" y="4006405"/>
                </a:lnTo>
                <a:lnTo>
                  <a:pt x="410591" y="3982301"/>
                </a:lnTo>
                <a:lnTo>
                  <a:pt x="457669" y="3964952"/>
                </a:lnTo>
                <a:lnTo>
                  <a:pt x="510844" y="3955123"/>
                </a:lnTo>
                <a:lnTo>
                  <a:pt x="563410" y="3954767"/>
                </a:lnTo>
                <a:lnTo>
                  <a:pt x="614375" y="3963339"/>
                </a:lnTo>
                <a:lnTo>
                  <a:pt x="662724" y="3980218"/>
                </a:lnTo>
                <a:lnTo>
                  <a:pt x="707466" y="4004843"/>
                </a:lnTo>
                <a:lnTo>
                  <a:pt x="747610" y="4036631"/>
                </a:lnTo>
                <a:lnTo>
                  <a:pt x="760145" y="3992245"/>
                </a:lnTo>
                <a:lnTo>
                  <a:pt x="765873" y="3946029"/>
                </a:lnTo>
                <a:close/>
              </a:path>
              <a:path w="4766944" h="5654040">
                <a:moveTo>
                  <a:pt x="999591" y="1590078"/>
                </a:moveTo>
                <a:lnTo>
                  <a:pt x="998156" y="1541818"/>
                </a:lnTo>
                <a:lnTo>
                  <a:pt x="988758" y="1493151"/>
                </a:lnTo>
                <a:lnTo>
                  <a:pt x="971677" y="1446606"/>
                </a:lnTo>
                <a:lnTo>
                  <a:pt x="947991" y="1404543"/>
                </a:lnTo>
                <a:lnTo>
                  <a:pt x="918489" y="1367383"/>
                </a:lnTo>
                <a:lnTo>
                  <a:pt x="883932" y="1335557"/>
                </a:lnTo>
                <a:lnTo>
                  <a:pt x="845083" y="1309522"/>
                </a:lnTo>
                <a:lnTo>
                  <a:pt x="802728" y="1289697"/>
                </a:lnTo>
                <a:lnTo>
                  <a:pt x="757643" y="1276527"/>
                </a:lnTo>
                <a:lnTo>
                  <a:pt x="710577" y="1270431"/>
                </a:lnTo>
                <a:lnTo>
                  <a:pt x="662330" y="1271879"/>
                </a:lnTo>
                <a:lnTo>
                  <a:pt x="613651" y="1281277"/>
                </a:lnTo>
                <a:lnTo>
                  <a:pt x="567118" y="1298346"/>
                </a:lnTo>
                <a:lnTo>
                  <a:pt x="525056" y="1322031"/>
                </a:lnTo>
                <a:lnTo>
                  <a:pt x="487895" y="1351534"/>
                </a:lnTo>
                <a:lnTo>
                  <a:pt x="456069" y="1386103"/>
                </a:lnTo>
                <a:lnTo>
                  <a:pt x="430034" y="1424940"/>
                </a:lnTo>
                <a:lnTo>
                  <a:pt x="410210" y="1467294"/>
                </a:lnTo>
                <a:lnTo>
                  <a:pt x="397027" y="1512392"/>
                </a:lnTo>
                <a:lnTo>
                  <a:pt x="390944" y="1559445"/>
                </a:lnTo>
                <a:lnTo>
                  <a:pt x="392379" y="1607693"/>
                </a:lnTo>
                <a:lnTo>
                  <a:pt x="401777" y="1656372"/>
                </a:lnTo>
                <a:lnTo>
                  <a:pt x="418858" y="1702904"/>
                </a:lnTo>
                <a:lnTo>
                  <a:pt x="442531" y="1744980"/>
                </a:lnTo>
                <a:lnTo>
                  <a:pt x="472033" y="1782140"/>
                </a:lnTo>
                <a:lnTo>
                  <a:pt x="506603" y="1813953"/>
                </a:lnTo>
                <a:lnTo>
                  <a:pt x="545439" y="1840001"/>
                </a:lnTo>
                <a:lnTo>
                  <a:pt x="587794" y="1859826"/>
                </a:lnTo>
                <a:lnTo>
                  <a:pt x="632891" y="1872996"/>
                </a:lnTo>
                <a:lnTo>
                  <a:pt x="679945" y="1879079"/>
                </a:lnTo>
                <a:lnTo>
                  <a:pt x="728205" y="1877644"/>
                </a:lnTo>
                <a:lnTo>
                  <a:pt x="776871" y="1868246"/>
                </a:lnTo>
                <a:lnTo>
                  <a:pt x="823417" y="1851164"/>
                </a:lnTo>
                <a:lnTo>
                  <a:pt x="865479" y="1827491"/>
                </a:lnTo>
                <a:lnTo>
                  <a:pt x="902639" y="1797989"/>
                </a:lnTo>
                <a:lnTo>
                  <a:pt x="934466" y="1763420"/>
                </a:lnTo>
                <a:lnTo>
                  <a:pt x="960501" y="1724583"/>
                </a:lnTo>
                <a:lnTo>
                  <a:pt x="980325" y="1682229"/>
                </a:lnTo>
                <a:lnTo>
                  <a:pt x="993508" y="1637131"/>
                </a:lnTo>
                <a:lnTo>
                  <a:pt x="999591" y="1590078"/>
                </a:lnTo>
                <a:close/>
              </a:path>
              <a:path w="4766944" h="5654040">
                <a:moveTo>
                  <a:pt x="1274203" y="4683341"/>
                </a:moveTo>
                <a:lnTo>
                  <a:pt x="1256842" y="4637329"/>
                </a:lnTo>
                <a:lnTo>
                  <a:pt x="1232992" y="4595749"/>
                </a:lnTo>
                <a:lnTo>
                  <a:pt x="1203439" y="4559033"/>
                </a:lnTo>
                <a:lnTo>
                  <a:pt x="1168920" y="4527601"/>
                </a:lnTo>
                <a:lnTo>
                  <a:pt x="1130198" y="4501908"/>
                </a:lnTo>
                <a:lnTo>
                  <a:pt x="1088034" y="4482363"/>
                </a:lnTo>
                <a:lnTo>
                  <a:pt x="1043178" y="4469409"/>
                </a:lnTo>
                <a:lnTo>
                  <a:pt x="996391" y="4463453"/>
                </a:lnTo>
                <a:lnTo>
                  <a:pt x="948423" y="4464951"/>
                </a:lnTo>
                <a:lnTo>
                  <a:pt x="900049" y="4474311"/>
                </a:lnTo>
                <a:lnTo>
                  <a:pt x="853516" y="4491393"/>
                </a:lnTo>
                <a:lnTo>
                  <a:pt x="811441" y="4515066"/>
                </a:lnTo>
                <a:lnTo>
                  <a:pt x="774280" y="4544568"/>
                </a:lnTo>
                <a:lnTo>
                  <a:pt x="742467" y="4579137"/>
                </a:lnTo>
                <a:lnTo>
                  <a:pt x="716432" y="4617974"/>
                </a:lnTo>
                <a:lnTo>
                  <a:pt x="696607" y="4660328"/>
                </a:lnTo>
                <a:lnTo>
                  <a:pt x="683437" y="4705426"/>
                </a:lnTo>
                <a:lnTo>
                  <a:pt x="677341" y="4752479"/>
                </a:lnTo>
                <a:lnTo>
                  <a:pt x="678789" y="4800739"/>
                </a:lnTo>
                <a:lnTo>
                  <a:pt x="688187" y="4849406"/>
                </a:lnTo>
                <a:lnTo>
                  <a:pt x="707669" y="4901031"/>
                </a:lnTo>
                <a:lnTo>
                  <a:pt x="735279" y="4947005"/>
                </a:lnTo>
                <a:lnTo>
                  <a:pt x="769899" y="4986756"/>
                </a:lnTo>
                <a:lnTo>
                  <a:pt x="810488" y="5019687"/>
                </a:lnTo>
                <a:lnTo>
                  <a:pt x="855954" y="5045176"/>
                </a:lnTo>
                <a:lnTo>
                  <a:pt x="855002" y="5042332"/>
                </a:lnTo>
                <a:lnTo>
                  <a:pt x="845604" y="4993652"/>
                </a:lnTo>
                <a:lnTo>
                  <a:pt x="844169" y="4945405"/>
                </a:lnTo>
                <a:lnTo>
                  <a:pt x="850252" y="4898339"/>
                </a:lnTo>
                <a:lnTo>
                  <a:pt x="863434" y="4853254"/>
                </a:lnTo>
                <a:lnTo>
                  <a:pt x="883259" y="4810899"/>
                </a:lnTo>
                <a:lnTo>
                  <a:pt x="909294" y="4772050"/>
                </a:lnTo>
                <a:lnTo>
                  <a:pt x="941120" y="4737493"/>
                </a:lnTo>
                <a:lnTo>
                  <a:pt x="978281" y="4707979"/>
                </a:lnTo>
                <a:lnTo>
                  <a:pt x="1020343" y="4684306"/>
                </a:lnTo>
                <a:lnTo>
                  <a:pt x="1066888" y="4667224"/>
                </a:lnTo>
                <a:lnTo>
                  <a:pt x="1120686" y="4657318"/>
                </a:lnTo>
                <a:lnTo>
                  <a:pt x="1173861" y="4657115"/>
                </a:lnTo>
                <a:lnTo>
                  <a:pt x="1225384" y="4665992"/>
                </a:lnTo>
                <a:lnTo>
                  <a:pt x="1274203" y="4683341"/>
                </a:lnTo>
                <a:close/>
              </a:path>
              <a:path w="4766944" h="5654040">
                <a:moveTo>
                  <a:pt x="1867141" y="768807"/>
                </a:moveTo>
                <a:lnTo>
                  <a:pt x="1824482" y="749071"/>
                </a:lnTo>
                <a:lnTo>
                  <a:pt x="1785340" y="723099"/>
                </a:lnTo>
                <a:lnTo>
                  <a:pt x="1750491" y="691286"/>
                </a:lnTo>
                <a:lnTo>
                  <a:pt x="1720748" y="654075"/>
                </a:lnTo>
                <a:lnTo>
                  <a:pt x="1696885" y="611898"/>
                </a:lnTo>
                <a:lnTo>
                  <a:pt x="1679702" y="565162"/>
                </a:lnTo>
                <a:lnTo>
                  <a:pt x="1671612" y="526669"/>
                </a:lnTo>
                <a:lnTo>
                  <a:pt x="1668564" y="488353"/>
                </a:lnTo>
                <a:lnTo>
                  <a:pt x="1670342" y="450570"/>
                </a:lnTo>
                <a:lnTo>
                  <a:pt x="1676692" y="413727"/>
                </a:lnTo>
                <a:lnTo>
                  <a:pt x="1631899" y="400773"/>
                </a:lnTo>
                <a:lnTo>
                  <a:pt x="1585201" y="394766"/>
                </a:lnTo>
                <a:lnTo>
                  <a:pt x="1537335" y="396176"/>
                </a:lnTo>
                <a:lnTo>
                  <a:pt x="1489036" y="405485"/>
                </a:lnTo>
                <a:lnTo>
                  <a:pt x="1442504" y="422567"/>
                </a:lnTo>
                <a:lnTo>
                  <a:pt x="1400429" y="446239"/>
                </a:lnTo>
                <a:lnTo>
                  <a:pt x="1363268" y="475742"/>
                </a:lnTo>
                <a:lnTo>
                  <a:pt x="1331455" y="510298"/>
                </a:lnTo>
                <a:lnTo>
                  <a:pt x="1305407" y="549148"/>
                </a:lnTo>
                <a:lnTo>
                  <a:pt x="1285582" y="591502"/>
                </a:lnTo>
                <a:lnTo>
                  <a:pt x="1272413" y="636600"/>
                </a:lnTo>
                <a:lnTo>
                  <a:pt x="1266329" y="683653"/>
                </a:lnTo>
                <a:lnTo>
                  <a:pt x="1267764" y="731913"/>
                </a:lnTo>
                <a:lnTo>
                  <a:pt x="1277162" y="780580"/>
                </a:lnTo>
                <a:lnTo>
                  <a:pt x="1294244" y="827112"/>
                </a:lnTo>
                <a:lnTo>
                  <a:pt x="1317917" y="869188"/>
                </a:lnTo>
                <a:lnTo>
                  <a:pt x="1347431" y="906348"/>
                </a:lnTo>
                <a:lnTo>
                  <a:pt x="1381988" y="938161"/>
                </a:lnTo>
                <a:lnTo>
                  <a:pt x="1420837" y="964209"/>
                </a:lnTo>
                <a:lnTo>
                  <a:pt x="1463192" y="984034"/>
                </a:lnTo>
                <a:lnTo>
                  <a:pt x="1508277" y="997204"/>
                </a:lnTo>
                <a:lnTo>
                  <a:pt x="1555343" y="1003300"/>
                </a:lnTo>
                <a:lnTo>
                  <a:pt x="1603590" y="1001852"/>
                </a:lnTo>
                <a:lnTo>
                  <a:pt x="1652270" y="992454"/>
                </a:lnTo>
                <a:lnTo>
                  <a:pt x="1697761" y="975855"/>
                </a:lnTo>
                <a:lnTo>
                  <a:pt x="1739011" y="952931"/>
                </a:lnTo>
                <a:lnTo>
                  <a:pt x="1775574" y="924420"/>
                </a:lnTo>
                <a:lnTo>
                  <a:pt x="1807083" y="891019"/>
                </a:lnTo>
                <a:lnTo>
                  <a:pt x="1833118" y="853478"/>
                </a:lnTo>
                <a:lnTo>
                  <a:pt x="1853260" y="812495"/>
                </a:lnTo>
                <a:lnTo>
                  <a:pt x="1867141" y="768807"/>
                </a:lnTo>
                <a:close/>
              </a:path>
              <a:path w="4766944" h="5654040">
                <a:moveTo>
                  <a:pt x="1943404" y="5135918"/>
                </a:moveTo>
                <a:lnTo>
                  <a:pt x="1903564" y="5105819"/>
                </a:lnTo>
                <a:lnTo>
                  <a:pt x="1859470" y="5082616"/>
                </a:lnTo>
                <a:lnTo>
                  <a:pt x="1812023" y="5066830"/>
                </a:lnTo>
                <a:lnTo>
                  <a:pt x="1762175" y="5058994"/>
                </a:lnTo>
                <a:lnTo>
                  <a:pt x="1710842" y="5059680"/>
                </a:lnTo>
                <a:lnTo>
                  <a:pt x="1658950" y="5069395"/>
                </a:lnTo>
                <a:lnTo>
                  <a:pt x="1612417" y="5086477"/>
                </a:lnTo>
                <a:lnTo>
                  <a:pt x="1570342" y="5110150"/>
                </a:lnTo>
                <a:lnTo>
                  <a:pt x="1533182" y="5139664"/>
                </a:lnTo>
                <a:lnTo>
                  <a:pt x="1501368" y="5174221"/>
                </a:lnTo>
                <a:lnTo>
                  <a:pt x="1475320" y="5213070"/>
                </a:lnTo>
                <a:lnTo>
                  <a:pt x="1455496" y="5255425"/>
                </a:lnTo>
                <a:lnTo>
                  <a:pt x="1442326" y="5300523"/>
                </a:lnTo>
                <a:lnTo>
                  <a:pt x="1436230" y="5347576"/>
                </a:lnTo>
                <a:lnTo>
                  <a:pt x="1437665" y="5395823"/>
                </a:lnTo>
                <a:lnTo>
                  <a:pt x="1447063" y="5444502"/>
                </a:lnTo>
                <a:lnTo>
                  <a:pt x="1465529" y="5493956"/>
                </a:lnTo>
                <a:lnTo>
                  <a:pt x="1491449" y="5538279"/>
                </a:lnTo>
                <a:lnTo>
                  <a:pt x="1523885" y="5576925"/>
                </a:lnTo>
                <a:lnTo>
                  <a:pt x="1561896" y="5609412"/>
                </a:lnTo>
                <a:lnTo>
                  <a:pt x="1604543" y="5635206"/>
                </a:lnTo>
                <a:lnTo>
                  <a:pt x="1650873" y="5653786"/>
                </a:lnTo>
                <a:lnTo>
                  <a:pt x="1621243" y="5623445"/>
                </a:lnTo>
                <a:lnTo>
                  <a:pt x="1595869" y="5588914"/>
                </a:lnTo>
                <a:lnTo>
                  <a:pt x="1575333" y="5550484"/>
                </a:lnTo>
                <a:lnTo>
                  <a:pt x="1560245" y="5508422"/>
                </a:lnTo>
                <a:lnTo>
                  <a:pt x="1550847" y="5459755"/>
                </a:lnTo>
                <a:lnTo>
                  <a:pt x="1549412" y="5411495"/>
                </a:lnTo>
                <a:lnTo>
                  <a:pt x="1555496" y="5364442"/>
                </a:lnTo>
                <a:lnTo>
                  <a:pt x="1568665" y="5319344"/>
                </a:lnTo>
                <a:lnTo>
                  <a:pt x="1588490" y="5276989"/>
                </a:lnTo>
                <a:lnTo>
                  <a:pt x="1614538" y="5238153"/>
                </a:lnTo>
                <a:lnTo>
                  <a:pt x="1646351" y="5203583"/>
                </a:lnTo>
                <a:lnTo>
                  <a:pt x="1683512" y="5174081"/>
                </a:lnTo>
                <a:lnTo>
                  <a:pt x="1725587" y="5150396"/>
                </a:lnTo>
                <a:lnTo>
                  <a:pt x="1772119" y="5133314"/>
                </a:lnTo>
                <a:lnTo>
                  <a:pt x="1815934" y="5124539"/>
                </a:lnTo>
                <a:lnTo>
                  <a:pt x="1859445" y="5122278"/>
                </a:lnTo>
                <a:lnTo>
                  <a:pt x="1902117" y="5126202"/>
                </a:lnTo>
                <a:lnTo>
                  <a:pt x="1943404" y="5135918"/>
                </a:lnTo>
                <a:close/>
              </a:path>
              <a:path w="4766944" h="5654040">
                <a:moveTo>
                  <a:pt x="2914192" y="508419"/>
                </a:moveTo>
                <a:lnTo>
                  <a:pt x="2873171" y="488289"/>
                </a:lnTo>
                <a:lnTo>
                  <a:pt x="2835567" y="462292"/>
                </a:lnTo>
                <a:lnTo>
                  <a:pt x="2802115" y="430834"/>
                </a:lnTo>
                <a:lnTo>
                  <a:pt x="2773540" y="394309"/>
                </a:lnTo>
                <a:lnTo>
                  <a:pt x="2750578" y="353085"/>
                </a:lnTo>
                <a:lnTo>
                  <a:pt x="2733954" y="307581"/>
                </a:lnTo>
                <a:lnTo>
                  <a:pt x="2724200" y="255308"/>
                </a:lnTo>
                <a:lnTo>
                  <a:pt x="2723616" y="203619"/>
                </a:lnTo>
                <a:lnTo>
                  <a:pt x="2731655" y="153454"/>
                </a:lnTo>
                <a:lnTo>
                  <a:pt x="2747759" y="105752"/>
                </a:lnTo>
                <a:lnTo>
                  <a:pt x="2771381" y="61468"/>
                </a:lnTo>
                <a:lnTo>
                  <a:pt x="2801963" y="21539"/>
                </a:lnTo>
                <a:lnTo>
                  <a:pt x="2755646" y="7035"/>
                </a:lnTo>
                <a:lnTo>
                  <a:pt x="2707182" y="0"/>
                </a:lnTo>
                <a:lnTo>
                  <a:pt x="2657398" y="977"/>
                </a:lnTo>
                <a:lnTo>
                  <a:pt x="2607094" y="10502"/>
                </a:lnTo>
                <a:lnTo>
                  <a:pt x="2560561" y="27571"/>
                </a:lnTo>
                <a:lnTo>
                  <a:pt x="2518486" y="51257"/>
                </a:lnTo>
                <a:lnTo>
                  <a:pt x="2481326" y="80759"/>
                </a:lnTo>
                <a:lnTo>
                  <a:pt x="2449512" y="115328"/>
                </a:lnTo>
                <a:lnTo>
                  <a:pt x="2423464" y="154165"/>
                </a:lnTo>
                <a:lnTo>
                  <a:pt x="2403640" y="196519"/>
                </a:lnTo>
                <a:lnTo>
                  <a:pt x="2390470" y="241617"/>
                </a:lnTo>
                <a:lnTo>
                  <a:pt x="2384387" y="288671"/>
                </a:lnTo>
                <a:lnTo>
                  <a:pt x="2385822" y="336918"/>
                </a:lnTo>
                <a:lnTo>
                  <a:pt x="2395220" y="385597"/>
                </a:lnTo>
                <a:lnTo>
                  <a:pt x="2412301" y="432130"/>
                </a:lnTo>
                <a:lnTo>
                  <a:pt x="2435974" y="474205"/>
                </a:lnTo>
                <a:lnTo>
                  <a:pt x="2465476" y="511365"/>
                </a:lnTo>
                <a:lnTo>
                  <a:pt x="2500045" y="543191"/>
                </a:lnTo>
                <a:lnTo>
                  <a:pt x="2538882" y="569226"/>
                </a:lnTo>
                <a:lnTo>
                  <a:pt x="2581237" y="589051"/>
                </a:lnTo>
                <a:lnTo>
                  <a:pt x="2626334" y="602221"/>
                </a:lnTo>
                <a:lnTo>
                  <a:pt x="2673388" y="608304"/>
                </a:lnTo>
                <a:lnTo>
                  <a:pt x="2721635" y="606869"/>
                </a:lnTo>
                <a:lnTo>
                  <a:pt x="2770314" y="597471"/>
                </a:lnTo>
                <a:lnTo>
                  <a:pt x="2811856" y="582612"/>
                </a:lnTo>
                <a:lnTo>
                  <a:pt x="2849854" y="562419"/>
                </a:lnTo>
                <a:lnTo>
                  <a:pt x="2884055" y="537502"/>
                </a:lnTo>
                <a:lnTo>
                  <a:pt x="2914192" y="508419"/>
                </a:lnTo>
                <a:close/>
              </a:path>
              <a:path w="4766944" h="5654040">
                <a:moveTo>
                  <a:pt x="3879151" y="145973"/>
                </a:moveTo>
                <a:lnTo>
                  <a:pt x="3840048" y="118948"/>
                </a:lnTo>
                <a:lnTo>
                  <a:pt x="3797262" y="98285"/>
                </a:lnTo>
                <a:lnTo>
                  <a:pt x="3751605" y="84442"/>
                </a:lnTo>
                <a:lnTo>
                  <a:pt x="3703878" y="77914"/>
                </a:lnTo>
                <a:lnTo>
                  <a:pt x="3654895" y="79146"/>
                </a:lnTo>
                <a:lnTo>
                  <a:pt x="3605441" y="88607"/>
                </a:lnTo>
                <a:lnTo>
                  <a:pt x="3558908" y="105689"/>
                </a:lnTo>
                <a:lnTo>
                  <a:pt x="3516833" y="129362"/>
                </a:lnTo>
                <a:lnTo>
                  <a:pt x="3479673" y="158877"/>
                </a:lnTo>
                <a:lnTo>
                  <a:pt x="3447859" y="193433"/>
                </a:lnTo>
                <a:lnTo>
                  <a:pt x="3421824" y="232283"/>
                </a:lnTo>
                <a:lnTo>
                  <a:pt x="3401999" y="274637"/>
                </a:lnTo>
                <a:lnTo>
                  <a:pt x="3388817" y="319722"/>
                </a:lnTo>
                <a:lnTo>
                  <a:pt x="3382734" y="366788"/>
                </a:lnTo>
                <a:lnTo>
                  <a:pt x="3384169" y="415036"/>
                </a:lnTo>
                <a:lnTo>
                  <a:pt x="3393567" y="463715"/>
                </a:lnTo>
                <a:lnTo>
                  <a:pt x="3409378" y="507492"/>
                </a:lnTo>
                <a:lnTo>
                  <a:pt x="3431057" y="547344"/>
                </a:lnTo>
                <a:lnTo>
                  <a:pt x="3457930" y="582942"/>
                </a:lnTo>
                <a:lnTo>
                  <a:pt x="3489375" y="613905"/>
                </a:lnTo>
                <a:lnTo>
                  <a:pt x="3524770" y="639889"/>
                </a:lnTo>
                <a:lnTo>
                  <a:pt x="3563455" y="660527"/>
                </a:lnTo>
                <a:lnTo>
                  <a:pt x="3604793" y="675449"/>
                </a:lnTo>
                <a:lnTo>
                  <a:pt x="3648164" y="684301"/>
                </a:lnTo>
                <a:lnTo>
                  <a:pt x="3692918" y="686727"/>
                </a:lnTo>
                <a:lnTo>
                  <a:pt x="3738435" y="682371"/>
                </a:lnTo>
                <a:lnTo>
                  <a:pt x="3705085" y="650900"/>
                </a:lnTo>
                <a:lnTo>
                  <a:pt x="3676573" y="614413"/>
                </a:lnTo>
                <a:lnTo>
                  <a:pt x="3653650" y="573278"/>
                </a:lnTo>
                <a:lnTo>
                  <a:pt x="3637038" y="527862"/>
                </a:lnTo>
                <a:lnTo>
                  <a:pt x="3627640" y="479183"/>
                </a:lnTo>
                <a:lnTo>
                  <a:pt x="3626205" y="430936"/>
                </a:lnTo>
                <a:lnTo>
                  <a:pt x="3632301" y="383882"/>
                </a:lnTo>
                <a:lnTo>
                  <a:pt x="3645471" y="338785"/>
                </a:lnTo>
                <a:lnTo>
                  <a:pt x="3665296" y="296430"/>
                </a:lnTo>
                <a:lnTo>
                  <a:pt x="3691331" y="257581"/>
                </a:lnTo>
                <a:lnTo>
                  <a:pt x="3723157" y="223024"/>
                </a:lnTo>
                <a:lnTo>
                  <a:pt x="3760317" y="193522"/>
                </a:lnTo>
                <a:lnTo>
                  <a:pt x="3802380" y="169837"/>
                </a:lnTo>
                <a:lnTo>
                  <a:pt x="3848925" y="152768"/>
                </a:lnTo>
                <a:lnTo>
                  <a:pt x="3864038" y="148971"/>
                </a:lnTo>
                <a:lnTo>
                  <a:pt x="3879151" y="145973"/>
                </a:lnTo>
                <a:close/>
              </a:path>
              <a:path w="4766944" h="5654040">
                <a:moveTo>
                  <a:pt x="4766500" y="589000"/>
                </a:moveTo>
                <a:lnTo>
                  <a:pt x="4732159" y="559549"/>
                </a:lnTo>
                <a:lnTo>
                  <a:pt x="4693983" y="535559"/>
                </a:lnTo>
                <a:lnTo>
                  <a:pt x="4652696" y="517398"/>
                </a:lnTo>
                <a:lnTo>
                  <a:pt x="4608957" y="505472"/>
                </a:lnTo>
                <a:lnTo>
                  <a:pt x="4563465" y="500202"/>
                </a:lnTo>
                <a:lnTo>
                  <a:pt x="4516907" y="501954"/>
                </a:lnTo>
                <a:lnTo>
                  <a:pt x="4469968" y="511149"/>
                </a:lnTo>
                <a:lnTo>
                  <a:pt x="4423422" y="528231"/>
                </a:lnTo>
                <a:lnTo>
                  <a:pt x="4381360" y="551903"/>
                </a:lnTo>
                <a:lnTo>
                  <a:pt x="4344200" y="581418"/>
                </a:lnTo>
                <a:lnTo>
                  <a:pt x="4312386" y="615975"/>
                </a:lnTo>
                <a:lnTo>
                  <a:pt x="4286339" y="654824"/>
                </a:lnTo>
                <a:lnTo>
                  <a:pt x="4266514" y="697179"/>
                </a:lnTo>
                <a:lnTo>
                  <a:pt x="4253344" y="742264"/>
                </a:lnTo>
                <a:lnTo>
                  <a:pt x="4247248" y="789330"/>
                </a:lnTo>
                <a:lnTo>
                  <a:pt x="4248696" y="837577"/>
                </a:lnTo>
                <a:lnTo>
                  <a:pt x="4258081" y="886256"/>
                </a:lnTo>
                <a:lnTo>
                  <a:pt x="4275506" y="933500"/>
                </a:lnTo>
                <a:lnTo>
                  <a:pt x="4299737" y="976083"/>
                </a:lnTo>
                <a:lnTo>
                  <a:pt x="4329976" y="1013574"/>
                </a:lnTo>
                <a:lnTo>
                  <a:pt x="4365396" y="1045527"/>
                </a:lnTo>
                <a:lnTo>
                  <a:pt x="4405173" y="1071499"/>
                </a:lnTo>
                <a:lnTo>
                  <a:pt x="4448492" y="1091044"/>
                </a:lnTo>
                <a:lnTo>
                  <a:pt x="4423029" y="1062329"/>
                </a:lnTo>
                <a:lnTo>
                  <a:pt x="4401147" y="1030287"/>
                </a:lnTo>
                <a:lnTo>
                  <a:pt x="4383303" y="995121"/>
                </a:lnTo>
                <a:lnTo>
                  <a:pt x="4369930" y="957021"/>
                </a:lnTo>
                <a:lnTo>
                  <a:pt x="4360532" y="908342"/>
                </a:lnTo>
                <a:lnTo>
                  <a:pt x="4359097" y="860094"/>
                </a:lnTo>
                <a:lnTo>
                  <a:pt x="4365193" y="813041"/>
                </a:lnTo>
                <a:lnTo>
                  <a:pt x="4378363" y="767943"/>
                </a:lnTo>
                <a:lnTo>
                  <a:pt x="4398188" y="725589"/>
                </a:lnTo>
                <a:lnTo>
                  <a:pt x="4424223" y="686739"/>
                </a:lnTo>
                <a:lnTo>
                  <a:pt x="4456049" y="652183"/>
                </a:lnTo>
                <a:lnTo>
                  <a:pt x="4493209" y="622681"/>
                </a:lnTo>
                <a:lnTo>
                  <a:pt x="4535271" y="598995"/>
                </a:lnTo>
                <a:lnTo>
                  <a:pt x="4581817" y="581926"/>
                </a:lnTo>
                <a:lnTo>
                  <a:pt x="4629289" y="572693"/>
                </a:lnTo>
                <a:lnTo>
                  <a:pt x="4676356" y="571093"/>
                </a:lnTo>
                <a:lnTo>
                  <a:pt x="4722330" y="576681"/>
                </a:lnTo>
                <a:lnTo>
                  <a:pt x="4766500" y="589000"/>
                </a:lnTo>
                <a:close/>
              </a:path>
            </a:pathLst>
          </a:custGeom>
          <a:solidFill>
            <a:srgbClr val="E7CCA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28">
            <a:extLst>
              <a:ext uri="{FF2B5EF4-FFF2-40B4-BE49-F238E27FC236}">
                <a16:creationId xmlns:a16="http://schemas.microsoft.com/office/drawing/2014/main" id="{5C38229D-A632-11E8-E471-5CCEC7BC540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82888" y="6022274"/>
            <a:ext cx="11821210" cy="4930530"/>
          </a:xfrm>
          <a:prstGeom prst="rect">
            <a:avLst/>
          </a:prstGeom>
        </p:spPr>
      </p:pic>
      <p:sp>
        <p:nvSpPr>
          <p:cNvPr id="68" name="object 29">
            <a:extLst>
              <a:ext uri="{FF2B5EF4-FFF2-40B4-BE49-F238E27FC236}">
                <a16:creationId xmlns:a16="http://schemas.microsoft.com/office/drawing/2014/main" id="{66300C91-534B-7D9A-6A6F-7D5BC6BCE044}"/>
              </a:ext>
            </a:extLst>
          </p:cNvPr>
          <p:cNvSpPr/>
          <p:nvPr/>
        </p:nvSpPr>
        <p:spPr>
          <a:xfrm>
            <a:off x="8687304" y="6456674"/>
            <a:ext cx="11417300" cy="4091304"/>
          </a:xfrm>
          <a:custGeom>
            <a:avLst/>
            <a:gdLst/>
            <a:ahLst/>
            <a:cxnLst/>
            <a:rect l="l" t="t" r="r" b="b"/>
            <a:pathLst>
              <a:path w="11417300" h="4091304">
                <a:moveTo>
                  <a:pt x="9818070" y="0"/>
                </a:moveTo>
                <a:lnTo>
                  <a:pt x="9889792" y="5796"/>
                </a:lnTo>
                <a:lnTo>
                  <a:pt x="9960569" y="12081"/>
                </a:lnTo>
                <a:lnTo>
                  <a:pt x="10030388" y="18853"/>
                </a:lnTo>
                <a:lnTo>
                  <a:pt x="10099236" y="26110"/>
                </a:lnTo>
                <a:lnTo>
                  <a:pt x="10167099" y="33852"/>
                </a:lnTo>
                <a:lnTo>
                  <a:pt x="10233962" y="42076"/>
                </a:lnTo>
                <a:lnTo>
                  <a:pt x="10299814" y="50782"/>
                </a:lnTo>
                <a:lnTo>
                  <a:pt x="10364640" y="59968"/>
                </a:lnTo>
                <a:lnTo>
                  <a:pt x="10428426" y="69632"/>
                </a:lnTo>
                <a:lnTo>
                  <a:pt x="10491158" y="79774"/>
                </a:lnTo>
                <a:lnTo>
                  <a:pt x="10552825" y="90393"/>
                </a:lnTo>
                <a:lnTo>
                  <a:pt x="10613410" y="101486"/>
                </a:lnTo>
                <a:lnTo>
                  <a:pt x="10672902" y="113052"/>
                </a:lnTo>
                <a:lnTo>
                  <a:pt x="10731287" y="125090"/>
                </a:lnTo>
                <a:lnTo>
                  <a:pt x="10788550" y="137600"/>
                </a:lnTo>
                <a:lnTo>
                  <a:pt x="10844679" y="150578"/>
                </a:lnTo>
                <a:lnTo>
                  <a:pt x="10899659" y="164025"/>
                </a:lnTo>
                <a:lnTo>
                  <a:pt x="10953478" y="177938"/>
                </a:lnTo>
                <a:lnTo>
                  <a:pt x="11006121" y="192316"/>
                </a:lnTo>
                <a:lnTo>
                  <a:pt x="11057575" y="207159"/>
                </a:lnTo>
                <a:lnTo>
                  <a:pt x="11107827" y="222464"/>
                </a:lnTo>
                <a:lnTo>
                  <a:pt x="11156862" y="238231"/>
                </a:lnTo>
                <a:lnTo>
                  <a:pt x="11204667" y="254457"/>
                </a:lnTo>
                <a:lnTo>
                  <a:pt x="11251229" y="271142"/>
                </a:lnTo>
                <a:lnTo>
                  <a:pt x="11296534" y="288285"/>
                </a:lnTo>
                <a:lnTo>
                  <a:pt x="11340568" y="305883"/>
                </a:lnTo>
                <a:lnTo>
                  <a:pt x="11383318" y="323936"/>
                </a:lnTo>
                <a:lnTo>
                  <a:pt x="11416796" y="338882"/>
                </a:lnTo>
              </a:path>
              <a:path w="11417300" h="4091304">
                <a:moveTo>
                  <a:pt x="11416796" y="1886997"/>
                </a:moveTo>
                <a:lnTo>
                  <a:pt x="11368954" y="1924276"/>
                </a:lnTo>
                <a:lnTo>
                  <a:pt x="11308645" y="1969412"/>
                </a:lnTo>
                <a:lnTo>
                  <a:pt x="11277559" y="1991974"/>
                </a:lnTo>
                <a:lnTo>
                  <a:pt x="11245856" y="2014528"/>
                </a:lnTo>
                <a:lnTo>
                  <a:pt x="11213542" y="2037073"/>
                </a:lnTo>
                <a:lnTo>
                  <a:pt x="11180621" y="2059607"/>
                </a:lnTo>
                <a:lnTo>
                  <a:pt x="11147096" y="2082127"/>
                </a:lnTo>
                <a:lnTo>
                  <a:pt x="11112972" y="2104632"/>
                </a:lnTo>
                <a:lnTo>
                  <a:pt x="11078253" y="2127119"/>
                </a:lnTo>
                <a:lnTo>
                  <a:pt x="11042943" y="2149587"/>
                </a:lnTo>
                <a:lnTo>
                  <a:pt x="11007046" y="2172033"/>
                </a:lnTo>
                <a:lnTo>
                  <a:pt x="10970567" y="2194455"/>
                </a:lnTo>
                <a:lnTo>
                  <a:pt x="10933510" y="2216851"/>
                </a:lnTo>
                <a:lnTo>
                  <a:pt x="10895878" y="2239219"/>
                </a:lnTo>
                <a:lnTo>
                  <a:pt x="10857677" y="2261557"/>
                </a:lnTo>
                <a:lnTo>
                  <a:pt x="10818909" y="2283862"/>
                </a:lnTo>
                <a:lnTo>
                  <a:pt x="10779580" y="2306134"/>
                </a:lnTo>
                <a:lnTo>
                  <a:pt x="10739694" y="2328369"/>
                </a:lnTo>
                <a:lnTo>
                  <a:pt x="10699254" y="2350565"/>
                </a:lnTo>
                <a:lnTo>
                  <a:pt x="10658264" y="2372721"/>
                </a:lnTo>
                <a:lnTo>
                  <a:pt x="10616730" y="2394834"/>
                </a:lnTo>
                <a:lnTo>
                  <a:pt x="10574655" y="2416902"/>
                </a:lnTo>
                <a:lnTo>
                  <a:pt x="10532044" y="2438924"/>
                </a:lnTo>
                <a:lnTo>
                  <a:pt x="10488899" y="2460897"/>
                </a:lnTo>
                <a:lnTo>
                  <a:pt x="10445227" y="2482818"/>
                </a:lnTo>
                <a:lnTo>
                  <a:pt x="10401030" y="2504687"/>
                </a:lnTo>
                <a:lnTo>
                  <a:pt x="10356313" y="2526500"/>
                </a:lnTo>
                <a:lnTo>
                  <a:pt x="10311081" y="2548256"/>
                </a:lnTo>
                <a:lnTo>
                  <a:pt x="10265336" y="2569953"/>
                </a:lnTo>
                <a:lnTo>
                  <a:pt x="10219085" y="2591588"/>
                </a:lnTo>
                <a:lnTo>
                  <a:pt x="10172329" y="2613159"/>
                </a:lnTo>
                <a:lnTo>
                  <a:pt x="10125075" y="2634665"/>
                </a:lnTo>
                <a:lnTo>
                  <a:pt x="10077326" y="2656103"/>
                </a:lnTo>
                <a:lnTo>
                  <a:pt x="10029085" y="2677471"/>
                </a:lnTo>
                <a:lnTo>
                  <a:pt x="9980358" y="2698767"/>
                </a:lnTo>
                <a:lnTo>
                  <a:pt x="9931149" y="2719990"/>
                </a:lnTo>
                <a:lnTo>
                  <a:pt x="9881461" y="2741136"/>
                </a:lnTo>
                <a:lnTo>
                  <a:pt x="9831299" y="2762204"/>
                </a:lnTo>
                <a:lnTo>
                  <a:pt x="9780667" y="2783191"/>
                </a:lnTo>
                <a:lnTo>
                  <a:pt x="9729569" y="2804096"/>
                </a:lnTo>
                <a:lnTo>
                  <a:pt x="9678009" y="2824917"/>
                </a:lnTo>
                <a:lnTo>
                  <a:pt x="9625992" y="2845651"/>
                </a:lnTo>
                <a:lnTo>
                  <a:pt x="9573521" y="2866297"/>
                </a:lnTo>
                <a:lnTo>
                  <a:pt x="9520601" y="2886851"/>
                </a:lnTo>
                <a:lnTo>
                  <a:pt x="9467236" y="2907313"/>
                </a:lnTo>
                <a:lnTo>
                  <a:pt x="9413430" y="2927680"/>
                </a:lnTo>
                <a:lnTo>
                  <a:pt x="9359188" y="2947950"/>
                </a:lnTo>
                <a:lnTo>
                  <a:pt x="9304513" y="2968120"/>
                </a:lnTo>
                <a:lnTo>
                  <a:pt x="9249409" y="2988190"/>
                </a:lnTo>
                <a:lnTo>
                  <a:pt x="9193882" y="3008156"/>
                </a:lnTo>
                <a:lnTo>
                  <a:pt x="9137934" y="3028017"/>
                </a:lnTo>
                <a:lnTo>
                  <a:pt x="9081570" y="3047770"/>
                </a:lnTo>
                <a:lnTo>
                  <a:pt x="9024795" y="3067414"/>
                </a:lnTo>
                <a:lnTo>
                  <a:pt x="8967612" y="3086946"/>
                </a:lnTo>
                <a:lnTo>
                  <a:pt x="8910026" y="3106364"/>
                </a:lnTo>
                <a:lnTo>
                  <a:pt x="8852040" y="3125667"/>
                </a:lnTo>
                <a:lnTo>
                  <a:pt x="8793660" y="3144851"/>
                </a:lnTo>
                <a:lnTo>
                  <a:pt x="8734888" y="3163916"/>
                </a:lnTo>
                <a:lnTo>
                  <a:pt x="8675730" y="3182858"/>
                </a:lnTo>
                <a:lnTo>
                  <a:pt x="8616189" y="3201676"/>
                </a:lnTo>
                <a:lnTo>
                  <a:pt x="8556270" y="3220368"/>
                </a:lnTo>
                <a:lnTo>
                  <a:pt x="8495977" y="3238932"/>
                </a:lnTo>
                <a:lnTo>
                  <a:pt x="8435313" y="3257365"/>
                </a:lnTo>
                <a:lnTo>
                  <a:pt x="8374284" y="3275665"/>
                </a:lnTo>
                <a:lnTo>
                  <a:pt x="8312893" y="3293831"/>
                </a:lnTo>
                <a:lnTo>
                  <a:pt x="8251144" y="3311860"/>
                </a:lnTo>
                <a:lnTo>
                  <a:pt x="8189042" y="3329750"/>
                </a:lnTo>
                <a:lnTo>
                  <a:pt x="8126591" y="3347499"/>
                </a:lnTo>
                <a:lnTo>
                  <a:pt x="8063794" y="3365105"/>
                </a:lnTo>
                <a:lnTo>
                  <a:pt x="8000657" y="3382566"/>
                </a:lnTo>
                <a:lnTo>
                  <a:pt x="7937183" y="3399880"/>
                </a:lnTo>
                <a:lnTo>
                  <a:pt x="7873376" y="3417044"/>
                </a:lnTo>
                <a:lnTo>
                  <a:pt x="7809241" y="3434058"/>
                </a:lnTo>
                <a:lnTo>
                  <a:pt x="7744782" y="3450917"/>
                </a:lnTo>
                <a:lnTo>
                  <a:pt x="7680003" y="3467621"/>
                </a:lnTo>
                <a:lnTo>
                  <a:pt x="7614907" y="3484168"/>
                </a:lnTo>
                <a:lnTo>
                  <a:pt x="7549500" y="3500554"/>
                </a:lnTo>
                <a:lnTo>
                  <a:pt x="7483785" y="3516779"/>
                </a:lnTo>
                <a:lnTo>
                  <a:pt x="7417767" y="3532840"/>
                </a:lnTo>
                <a:lnTo>
                  <a:pt x="7351450" y="3548735"/>
                </a:lnTo>
                <a:lnTo>
                  <a:pt x="7284838" y="3564461"/>
                </a:lnTo>
                <a:lnTo>
                  <a:pt x="7217934" y="3580018"/>
                </a:lnTo>
                <a:lnTo>
                  <a:pt x="7150744" y="3595402"/>
                </a:lnTo>
                <a:lnTo>
                  <a:pt x="7083271" y="3610612"/>
                </a:lnTo>
                <a:lnTo>
                  <a:pt x="7015520" y="3625645"/>
                </a:lnTo>
                <a:lnTo>
                  <a:pt x="6947495" y="3640500"/>
                </a:lnTo>
                <a:lnTo>
                  <a:pt x="6879199" y="3655174"/>
                </a:lnTo>
                <a:lnTo>
                  <a:pt x="6810638" y="3669665"/>
                </a:lnTo>
                <a:lnTo>
                  <a:pt x="6741814" y="3683972"/>
                </a:lnTo>
                <a:lnTo>
                  <a:pt x="6672734" y="3698091"/>
                </a:lnTo>
                <a:lnTo>
                  <a:pt x="6603399" y="3712022"/>
                </a:lnTo>
                <a:lnTo>
                  <a:pt x="6533816" y="3725761"/>
                </a:lnTo>
                <a:lnTo>
                  <a:pt x="6463987" y="3739307"/>
                </a:lnTo>
                <a:lnTo>
                  <a:pt x="6393917" y="3752658"/>
                </a:lnTo>
                <a:lnTo>
                  <a:pt x="6323611" y="3765812"/>
                </a:lnTo>
                <a:lnTo>
                  <a:pt x="6253262" y="3778731"/>
                </a:lnTo>
                <a:lnTo>
                  <a:pt x="6183062" y="3791381"/>
                </a:lnTo>
                <a:lnTo>
                  <a:pt x="6113018" y="3803762"/>
                </a:lnTo>
                <a:lnTo>
                  <a:pt x="6043133" y="3815875"/>
                </a:lnTo>
                <a:lnTo>
                  <a:pt x="5973413" y="3827720"/>
                </a:lnTo>
                <a:lnTo>
                  <a:pt x="5903861" y="3839298"/>
                </a:lnTo>
                <a:lnTo>
                  <a:pt x="5834483" y="3850610"/>
                </a:lnTo>
                <a:lnTo>
                  <a:pt x="5765283" y="3861654"/>
                </a:lnTo>
                <a:lnTo>
                  <a:pt x="5696265" y="3872433"/>
                </a:lnTo>
                <a:lnTo>
                  <a:pt x="5627435" y="3882947"/>
                </a:lnTo>
                <a:lnTo>
                  <a:pt x="5558797" y="3893195"/>
                </a:lnTo>
                <a:lnTo>
                  <a:pt x="5490356" y="3903179"/>
                </a:lnTo>
                <a:lnTo>
                  <a:pt x="5422116" y="3912899"/>
                </a:lnTo>
                <a:lnTo>
                  <a:pt x="5354082" y="3922355"/>
                </a:lnTo>
                <a:lnTo>
                  <a:pt x="5286259" y="3931548"/>
                </a:lnTo>
                <a:lnTo>
                  <a:pt x="5218651" y="3940478"/>
                </a:lnTo>
                <a:lnTo>
                  <a:pt x="5151263" y="3949146"/>
                </a:lnTo>
                <a:lnTo>
                  <a:pt x="5084099" y="3957552"/>
                </a:lnTo>
                <a:lnTo>
                  <a:pt x="5017164" y="3965697"/>
                </a:lnTo>
                <a:lnTo>
                  <a:pt x="4950463" y="3973581"/>
                </a:lnTo>
                <a:lnTo>
                  <a:pt x="4884001" y="3981204"/>
                </a:lnTo>
                <a:lnTo>
                  <a:pt x="4817781" y="3988568"/>
                </a:lnTo>
                <a:lnTo>
                  <a:pt x="4751810" y="3995672"/>
                </a:lnTo>
                <a:lnTo>
                  <a:pt x="4686090" y="4002517"/>
                </a:lnTo>
                <a:lnTo>
                  <a:pt x="4620628" y="4009104"/>
                </a:lnTo>
                <a:lnTo>
                  <a:pt x="4555427" y="4015432"/>
                </a:lnTo>
                <a:lnTo>
                  <a:pt x="4490493" y="4021503"/>
                </a:lnTo>
                <a:lnTo>
                  <a:pt x="4425829" y="4027316"/>
                </a:lnTo>
                <a:lnTo>
                  <a:pt x="4361441" y="4032873"/>
                </a:lnTo>
                <a:lnTo>
                  <a:pt x="4297333" y="4038173"/>
                </a:lnTo>
                <a:lnTo>
                  <a:pt x="4233510" y="4043218"/>
                </a:lnTo>
                <a:lnTo>
                  <a:pt x="4169976" y="4048007"/>
                </a:lnTo>
                <a:lnTo>
                  <a:pt x="4106736" y="4052541"/>
                </a:lnTo>
                <a:lnTo>
                  <a:pt x="4043795" y="4056821"/>
                </a:lnTo>
                <a:lnTo>
                  <a:pt x="3981158" y="4060847"/>
                </a:lnTo>
                <a:lnTo>
                  <a:pt x="3918828" y="4064619"/>
                </a:lnTo>
                <a:lnTo>
                  <a:pt x="3856811" y="4068139"/>
                </a:lnTo>
                <a:lnTo>
                  <a:pt x="3795112" y="4071405"/>
                </a:lnTo>
                <a:lnTo>
                  <a:pt x="3733734" y="4074420"/>
                </a:lnTo>
                <a:lnTo>
                  <a:pt x="3672683" y="4077182"/>
                </a:lnTo>
                <a:lnTo>
                  <a:pt x="3611962" y="4079694"/>
                </a:lnTo>
                <a:lnTo>
                  <a:pt x="3551578" y="4081955"/>
                </a:lnTo>
                <a:lnTo>
                  <a:pt x="3491534" y="4083965"/>
                </a:lnTo>
                <a:lnTo>
                  <a:pt x="3431836" y="4085726"/>
                </a:lnTo>
                <a:lnTo>
                  <a:pt x="3372487" y="4087237"/>
                </a:lnTo>
                <a:lnTo>
                  <a:pt x="3313492" y="4088499"/>
                </a:lnTo>
                <a:lnTo>
                  <a:pt x="3254856" y="4089513"/>
                </a:lnTo>
                <a:lnTo>
                  <a:pt x="3196584" y="4090278"/>
                </a:lnTo>
                <a:lnTo>
                  <a:pt x="3138681" y="4090797"/>
                </a:lnTo>
                <a:lnTo>
                  <a:pt x="3081150" y="4091068"/>
                </a:lnTo>
                <a:lnTo>
                  <a:pt x="3023997" y="4091092"/>
                </a:lnTo>
                <a:lnTo>
                  <a:pt x="2967226" y="4090870"/>
                </a:lnTo>
                <a:lnTo>
                  <a:pt x="2910842" y="4090403"/>
                </a:lnTo>
                <a:lnTo>
                  <a:pt x="2854849" y="4089690"/>
                </a:lnTo>
                <a:lnTo>
                  <a:pt x="2799252" y="4088732"/>
                </a:lnTo>
                <a:lnTo>
                  <a:pt x="2744056" y="4087530"/>
                </a:lnTo>
                <a:lnTo>
                  <a:pt x="2689266" y="4086084"/>
                </a:lnTo>
                <a:lnTo>
                  <a:pt x="2634885" y="4084395"/>
                </a:lnTo>
                <a:lnTo>
                  <a:pt x="2580920" y="4082462"/>
                </a:lnTo>
                <a:lnTo>
                  <a:pt x="2527373" y="4080288"/>
                </a:lnTo>
                <a:lnTo>
                  <a:pt x="2474251" y="4077871"/>
                </a:lnTo>
                <a:lnTo>
                  <a:pt x="2421557" y="4075212"/>
                </a:lnTo>
                <a:lnTo>
                  <a:pt x="2369296" y="4072312"/>
                </a:lnTo>
                <a:lnTo>
                  <a:pt x="2317473" y="4069172"/>
                </a:lnTo>
                <a:lnTo>
                  <a:pt x="2266093" y="4065792"/>
                </a:lnTo>
                <a:lnTo>
                  <a:pt x="2215159" y="4062171"/>
                </a:lnTo>
                <a:lnTo>
                  <a:pt x="2164678" y="4058312"/>
                </a:lnTo>
                <a:lnTo>
                  <a:pt x="2114653" y="4054213"/>
                </a:lnTo>
                <a:lnTo>
                  <a:pt x="2065089" y="4049876"/>
                </a:lnTo>
                <a:lnTo>
                  <a:pt x="2015990" y="4045301"/>
                </a:lnTo>
                <a:lnTo>
                  <a:pt x="1967362" y="4040489"/>
                </a:lnTo>
                <a:lnTo>
                  <a:pt x="1919209" y="4035440"/>
                </a:lnTo>
                <a:lnTo>
                  <a:pt x="1871536" y="4030154"/>
                </a:lnTo>
                <a:lnTo>
                  <a:pt x="1824347" y="4024632"/>
                </a:lnTo>
                <a:lnTo>
                  <a:pt x="1777646" y="4018874"/>
                </a:lnTo>
                <a:lnTo>
                  <a:pt x="1731439" y="4012881"/>
                </a:lnTo>
                <a:lnTo>
                  <a:pt x="1685731" y="4006654"/>
                </a:lnTo>
                <a:lnTo>
                  <a:pt x="1640525" y="4000192"/>
                </a:lnTo>
                <a:lnTo>
                  <a:pt x="1595826" y="3993497"/>
                </a:lnTo>
                <a:lnTo>
                  <a:pt x="1551640" y="3986568"/>
                </a:lnTo>
                <a:lnTo>
                  <a:pt x="1507970" y="3979406"/>
                </a:lnTo>
                <a:lnTo>
                  <a:pt x="1464821" y="3972012"/>
                </a:lnTo>
                <a:lnTo>
                  <a:pt x="1422199" y="3964386"/>
                </a:lnTo>
                <a:lnTo>
                  <a:pt x="1380107" y="3956528"/>
                </a:lnTo>
                <a:lnTo>
                  <a:pt x="1338551" y="3948439"/>
                </a:lnTo>
                <a:lnTo>
                  <a:pt x="1297534" y="3940120"/>
                </a:lnTo>
                <a:lnTo>
                  <a:pt x="1257062" y="3931570"/>
                </a:lnTo>
                <a:lnTo>
                  <a:pt x="1217139" y="3922791"/>
                </a:lnTo>
                <a:lnTo>
                  <a:pt x="1177770" y="3913783"/>
                </a:lnTo>
                <a:lnTo>
                  <a:pt x="1138959" y="3904546"/>
                </a:lnTo>
                <a:lnTo>
                  <a:pt x="1100711" y="3895080"/>
                </a:lnTo>
                <a:lnTo>
                  <a:pt x="1063031" y="3885387"/>
                </a:lnTo>
                <a:lnTo>
                  <a:pt x="1025924" y="3875467"/>
                </a:lnTo>
                <a:lnTo>
                  <a:pt x="953444" y="3854945"/>
                </a:lnTo>
                <a:lnTo>
                  <a:pt x="883310" y="3833520"/>
                </a:lnTo>
                <a:lnTo>
                  <a:pt x="815557" y="3811194"/>
                </a:lnTo>
                <a:lnTo>
                  <a:pt x="750224" y="3787971"/>
                </a:lnTo>
                <a:lnTo>
                  <a:pt x="687348" y="3763856"/>
                </a:lnTo>
                <a:lnTo>
                  <a:pt x="626965" y="3738851"/>
                </a:lnTo>
                <a:lnTo>
                  <a:pt x="569112" y="3712961"/>
                </a:lnTo>
                <a:lnTo>
                  <a:pt x="513827" y="3686188"/>
                </a:lnTo>
                <a:lnTo>
                  <a:pt x="461147" y="3658538"/>
                </a:lnTo>
                <a:lnTo>
                  <a:pt x="411109" y="3630012"/>
                </a:lnTo>
                <a:lnTo>
                  <a:pt x="363750" y="3600616"/>
                </a:lnTo>
                <a:lnTo>
                  <a:pt x="319107" y="3570352"/>
                </a:lnTo>
                <a:lnTo>
                  <a:pt x="277218" y="3539225"/>
                </a:lnTo>
                <a:lnTo>
                  <a:pt x="238118" y="3507238"/>
                </a:lnTo>
                <a:lnTo>
                  <a:pt x="201846" y="3474395"/>
                </a:lnTo>
                <a:lnTo>
                  <a:pt x="168439" y="3440699"/>
                </a:lnTo>
                <a:lnTo>
                  <a:pt x="137933" y="3406154"/>
                </a:lnTo>
                <a:lnTo>
                  <a:pt x="110366" y="3370764"/>
                </a:lnTo>
                <a:lnTo>
                  <a:pt x="85775" y="3334532"/>
                </a:lnTo>
                <a:lnTo>
                  <a:pt x="64197" y="3297462"/>
                </a:lnTo>
                <a:lnTo>
                  <a:pt x="45669" y="3259558"/>
                </a:lnTo>
                <a:lnTo>
                  <a:pt x="30228" y="3220824"/>
                </a:lnTo>
                <a:lnTo>
                  <a:pt x="17912" y="3181262"/>
                </a:lnTo>
                <a:lnTo>
                  <a:pt x="8756" y="3140878"/>
                </a:lnTo>
                <a:lnTo>
                  <a:pt x="1172" y="3080559"/>
                </a:lnTo>
                <a:lnTo>
                  <a:pt x="0" y="3050108"/>
                </a:lnTo>
                <a:lnTo>
                  <a:pt x="556" y="3019471"/>
                </a:lnTo>
                <a:lnTo>
                  <a:pt x="6805" y="2957667"/>
                </a:lnTo>
                <a:lnTo>
                  <a:pt x="19811" y="2895198"/>
                </a:lnTo>
                <a:lnTo>
                  <a:pt x="39470" y="2832119"/>
                </a:lnTo>
                <a:lnTo>
                  <a:pt x="65676" y="2768483"/>
                </a:lnTo>
                <a:lnTo>
                  <a:pt x="98324" y="2704341"/>
                </a:lnTo>
                <a:lnTo>
                  <a:pt x="137307" y="2639748"/>
                </a:lnTo>
                <a:lnTo>
                  <a:pt x="159142" y="2607299"/>
                </a:lnTo>
                <a:lnTo>
                  <a:pt x="182521" y="2574756"/>
                </a:lnTo>
                <a:lnTo>
                  <a:pt x="207431" y="2542128"/>
                </a:lnTo>
                <a:lnTo>
                  <a:pt x="233859" y="2509419"/>
                </a:lnTo>
                <a:lnTo>
                  <a:pt x="261792" y="2476637"/>
                </a:lnTo>
                <a:lnTo>
                  <a:pt x="291217" y="2443789"/>
                </a:lnTo>
                <a:lnTo>
                  <a:pt x="322120" y="2410881"/>
                </a:lnTo>
                <a:lnTo>
                  <a:pt x="354488" y="2377919"/>
                </a:lnTo>
                <a:lnTo>
                  <a:pt x="388308" y="2344911"/>
                </a:lnTo>
                <a:lnTo>
                  <a:pt x="423567" y="2311863"/>
                </a:lnTo>
                <a:lnTo>
                  <a:pt x="460252" y="2278781"/>
                </a:lnTo>
                <a:lnTo>
                  <a:pt x="498349" y="2245673"/>
                </a:lnTo>
                <a:lnTo>
                  <a:pt x="537845" y="2212545"/>
                </a:lnTo>
                <a:lnTo>
                  <a:pt x="578727" y="2179403"/>
                </a:lnTo>
                <a:lnTo>
                  <a:pt x="620982" y="2146254"/>
                </a:lnTo>
                <a:lnTo>
                  <a:pt x="664597" y="2113104"/>
                </a:lnTo>
                <a:lnTo>
                  <a:pt x="709558" y="2079962"/>
                </a:lnTo>
                <a:lnTo>
                  <a:pt x="755852" y="2046832"/>
                </a:lnTo>
                <a:lnTo>
                  <a:pt x="803467" y="2013722"/>
                </a:lnTo>
                <a:lnTo>
                  <a:pt x="852388" y="1980637"/>
                </a:lnTo>
                <a:lnTo>
                  <a:pt x="902603" y="1947586"/>
                </a:lnTo>
                <a:lnTo>
                  <a:pt x="954098" y="1914575"/>
                </a:lnTo>
                <a:lnTo>
                  <a:pt x="1006861" y="1881609"/>
                </a:lnTo>
                <a:lnTo>
                  <a:pt x="1060877" y="1848696"/>
                </a:lnTo>
                <a:lnTo>
                  <a:pt x="1116135" y="1815843"/>
                </a:lnTo>
                <a:lnTo>
                  <a:pt x="1172620" y="1783055"/>
                </a:lnTo>
                <a:lnTo>
                  <a:pt x="1230320" y="1750340"/>
                </a:lnTo>
                <a:lnTo>
                  <a:pt x="1289221" y="1717705"/>
                </a:lnTo>
                <a:lnTo>
                  <a:pt x="1349310" y="1685155"/>
                </a:lnTo>
                <a:lnTo>
                  <a:pt x="1410574" y="1652698"/>
                </a:lnTo>
                <a:lnTo>
                  <a:pt x="1472999" y="1620340"/>
                </a:lnTo>
                <a:lnTo>
                  <a:pt x="1536574" y="1588087"/>
                </a:lnTo>
              </a:path>
            </a:pathLst>
          </a:custGeom>
          <a:ln w="52354">
            <a:solidFill>
              <a:srgbClr val="E7CC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1">
            <a:extLst>
              <a:ext uri="{FF2B5EF4-FFF2-40B4-BE49-F238E27FC236}">
                <a16:creationId xmlns:a16="http://schemas.microsoft.com/office/drawing/2014/main" id="{A137BCF6-9998-A91F-A4BF-41824A903726}"/>
              </a:ext>
            </a:extLst>
          </p:cNvPr>
          <p:cNvSpPr txBox="1"/>
          <p:nvPr/>
        </p:nvSpPr>
        <p:spPr>
          <a:xfrm>
            <a:off x="904875" y="1849875"/>
            <a:ext cx="7470775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494155" algn="ctr">
              <a:spcBef>
                <a:spcPts val="95"/>
              </a:spcBef>
            </a:pPr>
            <a:r>
              <a:rPr sz="4000" spc="-53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V</a:t>
            </a:r>
            <a:r>
              <a:rPr sz="4000" spc="2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ocê</a:t>
            </a:r>
            <a:r>
              <a:rPr sz="4000" spc="-170" dirty="0">
                <a:solidFill>
                  <a:srgbClr val="E7CCAF"/>
                </a:solidFill>
                <a:latin typeface="HelveticaNowDisplay-Lt"/>
                <a:cs typeface="HelveticaNowDisplay-Lt"/>
              </a:rPr>
              <a:t> </a:t>
            </a:r>
            <a:r>
              <a:rPr sz="4000" dirty="0">
                <a:solidFill>
                  <a:srgbClr val="E7CCAF"/>
                </a:solidFill>
                <a:latin typeface="HelveticaNowDisplay-Lt"/>
                <a:cs typeface="HelveticaNowDisplay-Lt"/>
              </a:rPr>
              <a:t>na</a:t>
            </a:r>
            <a:r>
              <a:rPr sz="4000" spc="-16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 </a:t>
            </a:r>
            <a:r>
              <a:rPr sz="4000" spc="-25" dirty="0">
                <a:solidFill>
                  <a:srgbClr val="E7CCAF"/>
                </a:solidFill>
                <a:latin typeface="HelveticaNowDisplay-Lt"/>
                <a:cs typeface="HelveticaNowDisplay-Lt"/>
              </a:rPr>
              <a:t>sua</a:t>
            </a:r>
            <a:endParaRPr sz="4000" dirty="0">
              <a:latin typeface="HelveticaNowDisplay-Lt"/>
              <a:cs typeface="HelveticaNowDisplay-Lt"/>
            </a:endParaRPr>
          </a:p>
          <a:p>
            <a:pPr marL="12700"/>
            <a:r>
              <a:rPr sz="4800" b="1" dirty="0">
                <a:solidFill>
                  <a:srgbClr val="E7CCAF"/>
                </a:solidFill>
                <a:latin typeface="HelveticaNowDisplay-XBd"/>
                <a:cs typeface="HelveticaNowDisplay-XBd"/>
              </a:rPr>
              <a:t>MELHOR </a:t>
            </a:r>
            <a:r>
              <a:rPr sz="4800" b="1" spc="-155" dirty="0">
                <a:solidFill>
                  <a:srgbClr val="E7CCAF"/>
                </a:solidFill>
                <a:latin typeface="HelveticaNowDisplay-XBd"/>
                <a:cs typeface="HelveticaNowDisplay-XBd"/>
              </a:rPr>
              <a:t>FASE</a:t>
            </a:r>
            <a:endParaRPr sz="4800" dirty="0">
              <a:latin typeface="HelveticaNowDisplay-XBd"/>
              <a:cs typeface="HelveticaNowDisplay-XBd"/>
            </a:endParaRPr>
          </a:p>
        </p:txBody>
      </p:sp>
      <p:sp>
        <p:nvSpPr>
          <p:cNvPr id="77" name="object 39">
            <a:extLst>
              <a:ext uri="{FF2B5EF4-FFF2-40B4-BE49-F238E27FC236}">
                <a16:creationId xmlns:a16="http://schemas.microsoft.com/office/drawing/2014/main" id="{E2FD82F1-C62D-8077-5CCE-705DA669C7A4}"/>
              </a:ext>
            </a:extLst>
          </p:cNvPr>
          <p:cNvSpPr txBox="1"/>
          <p:nvPr/>
        </p:nvSpPr>
        <p:spPr>
          <a:xfrm>
            <a:off x="1104260" y="3243105"/>
            <a:ext cx="408559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b="1" spc="-10" dirty="0">
                <a:solidFill>
                  <a:srgbClr val="E6CCF8"/>
                </a:solidFill>
                <a:latin typeface="Helvetica Now Display"/>
                <a:cs typeface="Helvetica Now Display"/>
              </a:rPr>
              <a:t>#Natura</a:t>
            </a:r>
            <a:r>
              <a:rPr sz="3650" spc="-10" dirty="0">
                <a:solidFill>
                  <a:srgbClr val="E6CCF8"/>
                </a:solidFill>
                <a:latin typeface="Helvetica Now Display"/>
                <a:cs typeface="Helvetica Now Display"/>
              </a:rPr>
              <a:t>Reconhece</a:t>
            </a:r>
            <a:endParaRPr sz="3650" dirty="0">
              <a:latin typeface="Helvetica Now Display"/>
              <a:cs typeface="Helvetica Now Display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017BC2C-8791-8B4F-BADD-408B76C11076}"/>
              </a:ext>
            </a:extLst>
          </p:cNvPr>
          <p:cNvGrpSpPr/>
          <p:nvPr/>
        </p:nvGrpSpPr>
        <p:grpSpPr>
          <a:xfrm>
            <a:off x="450850" y="625475"/>
            <a:ext cx="7444847" cy="1426052"/>
            <a:chOff x="2078685" y="3760931"/>
            <a:chExt cx="7444847" cy="1426052"/>
          </a:xfrm>
        </p:grpSpPr>
        <p:pic>
          <p:nvPicPr>
            <p:cNvPr id="44" name="object 4">
              <a:extLst>
                <a:ext uri="{FF2B5EF4-FFF2-40B4-BE49-F238E27FC236}">
                  <a16:creationId xmlns:a16="http://schemas.microsoft.com/office/drawing/2014/main" id="{D98B3500-D111-AFF7-5554-D215FF1E05B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1825" y="4749929"/>
              <a:ext cx="248484" cy="220751"/>
            </a:xfrm>
            <a:prstGeom prst="rect">
              <a:avLst/>
            </a:prstGeom>
          </p:spPr>
        </p:pic>
        <p:pic>
          <p:nvPicPr>
            <p:cNvPr id="45" name="object 5">
              <a:extLst>
                <a:ext uri="{FF2B5EF4-FFF2-40B4-BE49-F238E27FC236}">
                  <a16:creationId xmlns:a16="http://schemas.microsoft.com/office/drawing/2014/main" id="{E20B4DA5-B623-9AC7-543E-06D3AA165AA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0090" y="4753363"/>
              <a:ext cx="248369" cy="220772"/>
            </a:xfrm>
            <a:prstGeom prst="rect">
              <a:avLst/>
            </a:prstGeom>
          </p:spPr>
        </p:pic>
        <p:pic>
          <p:nvPicPr>
            <p:cNvPr id="46" name="object 6">
              <a:extLst>
                <a:ext uri="{FF2B5EF4-FFF2-40B4-BE49-F238E27FC236}">
                  <a16:creationId xmlns:a16="http://schemas.microsoft.com/office/drawing/2014/main" id="{1B2F1875-A7DE-2E67-2ACA-D8CA5FE9AA5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0694" y="4752798"/>
              <a:ext cx="247039" cy="220751"/>
            </a:xfrm>
            <a:prstGeom prst="rect">
              <a:avLst/>
            </a:prstGeom>
          </p:spPr>
        </p:pic>
        <p:sp>
          <p:nvSpPr>
            <p:cNvPr id="47" name="object 7">
              <a:extLst>
                <a:ext uri="{FF2B5EF4-FFF2-40B4-BE49-F238E27FC236}">
                  <a16:creationId xmlns:a16="http://schemas.microsoft.com/office/drawing/2014/main" id="{E508B8BE-26B4-305D-D949-A6334E0380A1}"/>
                </a:ext>
              </a:extLst>
            </p:cNvPr>
            <p:cNvSpPr/>
            <p:nvPr/>
          </p:nvSpPr>
          <p:spPr>
            <a:xfrm>
              <a:off x="8700549" y="4657717"/>
              <a:ext cx="116839" cy="349029"/>
            </a:xfrm>
            <a:custGeom>
              <a:avLst/>
              <a:gdLst/>
              <a:ahLst/>
              <a:cxnLst/>
              <a:rect l="l" t="t" r="r" b="b"/>
              <a:pathLst>
                <a:path w="116840" h="347979">
                  <a:moveTo>
                    <a:pt x="54448" y="0"/>
                  </a:moveTo>
                  <a:lnTo>
                    <a:pt x="115" y="0"/>
                  </a:lnTo>
                  <a:lnTo>
                    <a:pt x="0" y="240264"/>
                  </a:lnTo>
                  <a:lnTo>
                    <a:pt x="6940" y="292349"/>
                  </a:lnTo>
                  <a:lnTo>
                    <a:pt x="45989" y="338172"/>
                  </a:lnTo>
                  <a:lnTo>
                    <a:pt x="83215" y="347786"/>
                  </a:lnTo>
                  <a:lnTo>
                    <a:pt x="97356" y="347706"/>
                  </a:lnTo>
                  <a:lnTo>
                    <a:pt x="108708" y="346032"/>
                  </a:lnTo>
                  <a:lnTo>
                    <a:pt x="116436" y="343884"/>
                  </a:lnTo>
                  <a:lnTo>
                    <a:pt x="116436" y="324513"/>
                  </a:lnTo>
                  <a:lnTo>
                    <a:pt x="111289" y="325877"/>
                  </a:lnTo>
                  <a:lnTo>
                    <a:pt x="101545" y="326537"/>
                  </a:lnTo>
                  <a:lnTo>
                    <a:pt x="62242" y="303009"/>
                  </a:lnTo>
                  <a:lnTo>
                    <a:pt x="54448" y="251447"/>
                  </a:lnTo>
                  <a:lnTo>
                    <a:pt x="55143" y="218714"/>
                  </a:lnTo>
                  <a:lnTo>
                    <a:pt x="55375" y="195058"/>
                  </a:lnTo>
                  <a:lnTo>
                    <a:pt x="55143" y="169008"/>
                  </a:lnTo>
                  <a:lnTo>
                    <a:pt x="54448" y="129095"/>
                  </a:lnTo>
                  <a:lnTo>
                    <a:pt x="104310" y="129095"/>
                  </a:lnTo>
                  <a:lnTo>
                    <a:pt x="104310" y="95368"/>
                  </a:lnTo>
                  <a:lnTo>
                    <a:pt x="54448" y="95368"/>
                  </a:lnTo>
                  <a:lnTo>
                    <a:pt x="54448" y="0"/>
                  </a:lnTo>
                  <a:close/>
                </a:path>
              </a:pathLst>
            </a:custGeom>
            <a:solidFill>
              <a:srgbClr val="E6C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8">
              <a:extLst>
                <a:ext uri="{FF2B5EF4-FFF2-40B4-BE49-F238E27FC236}">
                  <a16:creationId xmlns:a16="http://schemas.microsoft.com/office/drawing/2014/main" id="{B4723078-3357-2BB6-1C9C-C165400301B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9198" y="4751526"/>
              <a:ext cx="374334" cy="222023"/>
            </a:xfrm>
            <a:prstGeom prst="rect">
              <a:avLst/>
            </a:prstGeom>
          </p:spPr>
        </p:pic>
        <p:sp>
          <p:nvSpPr>
            <p:cNvPr id="49" name="object 9">
              <a:extLst>
                <a:ext uri="{FF2B5EF4-FFF2-40B4-BE49-F238E27FC236}">
                  <a16:creationId xmlns:a16="http://schemas.microsoft.com/office/drawing/2014/main" id="{7D1EF023-13DB-E90A-35AB-8F22F70019B0}"/>
                </a:ext>
              </a:extLst>
            </p:cNvPr>
            <p:cNvSpPr/>
            <p:nvPr/>
          </p:nvSpPr>
          <p:spPr>
            <a:xfrm>
              <a:off x="2078685" y="3760931"/>
              <a:ext cx="7188834" cy="1426052"/>
            </a:xfrm>
            <a:custGeom>
              <a:avLst/>
              <a:gdLst/>
              <a:ahLst/>
              <a:cxnLst/>
              <a:rect l="l" t="t" r="r" b="b"/>
              <a:pathLst>
                <a:path w="7188834" h="1421764">
                  <a:moveTo>
                    <a:pt x="530936" y="452399"/>
                  </a:moveTo>
                  <a:lnTo>
                    <a:pt x="528104" y="411035"/>
                  </a:lnTo>
                  <a:lnTo>
                    <a:pt x="519480" y="369544"/>
                  </a:lnTo>
                  <a:lnTo>
                    <a:pt x="504913" y="328993"/>
                  </a:lnTo>
                  <a:lnTo>
                    <a:pt x="484263" y="290436"/>
                  </a:lnTo>
                  <a:lnTo>
                    <a:pt x="457377" y="254914"/>
                  </a:lnTo>
                  <a:lnTo>
                    <a:pt x="445503" y="243700"/>
                  </a:lnTo>
                  <a:lnTo>
                    <a:pt x="445503" y="452399"/>
                  </a:lnTo>
                  <a:lnTo>
                    <a:pt x="443280" y="481685"/>
                  </a:lnTo>
                  <a:lnTo>
                    <a:pt x="421970" y="548843"/>
                  </a:lnTo>
                  <a:lnTo>
                    <a:pt x="400494" y="582053"/>
                  </a:lnTo>
                  <a:lnTo>
                    <a:pt x="370217" y="611936"/>
                  </a:lnTo>
                  <a:lnTo>
                    <a:pt x="329971" y="636168"/>
                  </a:lnTo>
                  <a:lnTo>
                    <a:pt x="278536" y="652399"/>
                  </a:lnTo>
                  <a:lnTo>
                    <a:pt x="214744" y="658329"/>
                  </a:lnTo>
                  <a:lnTo>
                    <a:pt x="82994" y="658329"/>
                  </a:lnTo>
                  <a:lnTo>
                    <a:pt x="82842" y="658456"/>
                  </a:lnTo>
                  <a:lnTo>
                    <a:pt x="82842" y="242824"/>
                  </a:lnTo>
                  <a:lnTo>
                    <a:pt x="210527" y="242824"/>
                  </a:lnTo>
                  <a:lnTo>
                    <a:pt x="266992" y="247065"/>
                  </a:lnTo>
                  <a:lnTo>
                    <a:pt x="315379" y="259232"/>
                  </a:lnTo>
                  <a:lnTo>
                    <a:pt x="355854" y="278511"/>
                  </a:lnTo>
                  <a:lnTo>
                    <a:pt x="388581" y="304050"/>
                  </a:lnTo>
                  <a:lnTo>
                    <a:pt x="413740" y="335038"/>
                  </a:lnTo>
                  <a:lnTo>
                    <a:pt x="431495" y="370649"/>
                  </a:lnTo>
                  <a:lnTo>
                    <a:pt x="442023" y="410044"/>
                  </a:lnTo>
                  <a:lnTo>
                    <a:pt x="445503" y="452399"/>
                  </a:lnTo>
                  <a:lnTo>
                    <a:pt x="445503" y="243700"/>
                  </a:lnTo>
                  <a:lnTo>
                    <a:pt x="384276" y="197205"/>
                  </a:lnTo>
                  <a:lnTo>
                    <a:pt x="337756" y="177139"/>
                  </a:lnTo>
                  <a:lnTo>
                    <a:pt x="284391" y="164312"/>
                  </a:lnTo>
                  <a:lnTo>
                    <a:pt x="224015" y="159816"/>
                  </a:lnTo>
                  <a:lnTo>
                    <a:pt x="0" y="159816"/>
                  </a:lnTo>
                  <a:lnTo>
                    <a:pt x="0" y="741413"/>
                  </a:lnTo>
                  <a:lnTo>
                    <a:pt x="224866" y="741413"/>
                  </a:lnTo>
                  <a:lnTo>
                    <a:pt x="279679" y="737323"/>
                  </a:lnTo>
                  <a:lnTo>
                    <a:pt x="329768" y="725601"/>
                  </a:lnTo>
                  <a:lnTo>
                    <a:pt x="374891" y="707021"/>
                  </a:lnTo>
                  <a:lnTo>
                    <a:pt x="414807" y="682396"/>
                  </a:lnTo>
                  <a:lnTo>
                    <a:pt x="449262" y="652526"/>
                  </a:lnTo>
                  <a:lnTo>
                    <a:pt x="478002" y="618210"/>
                  </a:lnTo>
                  <a:lnTo>
                    <a:pt x="500799" y="580237"/>
                  </a:lnTo>
                  <a:lnTo>
                    <a:pt x="517372" y="539407"/>
                  </a:lnTo>
                  <a:lnTo>
                    <a:pt x="527507" y="496531"/>
                  </a:lnTo>
                  <a:lnTo>
                    <a:pt x="530936" y="452399"/>
                  </a:lnTo>
                  <a:close/>
                </a:path>
                <a:path w="7188834" h="1421764">
                  <a:moveTo>
                    <a:pt x="925017" y="409016"/>
                  </a:moveTo>
                  <a:lnTo>
                    <a:pt x="841921" y="409016"/>
                  </a:lnTo>
                  <a:lnTo>
                    <a:pt x="841921" y="492150"/>
                  </a:lnTo>
                  <a:lnTo>
                    <a:pt x="925017" y="492150"/>
                  </a:lnTo>
                  <a:lnTo>
                    <a:pt x="925017" y="409016"/>
                  </a:lnTo>
                  <a:close/>
                </a:path>
                <a:path w="7188834" h="1421764">
                  <a:moveTo>
                    <a:pt x="1007757" y="159816"/>
                  </a:moveTo>
                  <a:lnTo>
                    <a:pt x="676236" y="159816"/>
                  </a:lnTo>
                  <a:lnTo>
                    <a:pt x="676236" y="242366"/>
                  </a:lnTo>
                  <a:lnTo>
                    <a:pt x="676236" y="658926"/>
                  </a:lnTo>
                  <a:lnTo>
                    <a:pt x="676236" y="741476"/>
                  </a:lnTo>
                  <a:lnTo>
                    <a:pt x="1007757" y="741476"/>
                  </a:lnTo>
                  <a:lnTo>
                    <a:pt x="1007757" y="658926"/>
                  </a:lnTo>
                  <a:lnTo>
                    <a:pt x="759028" y="658926"/>
                  </a:lnTo>
                  <a:lnTo>
                    <a:pt x="759028" y="242366"/>
                  </a:lnTo>
                  <a:lnTo>
                    <a:pt x="1007757" y="242366"/>
                  </a:lnTo>
                  <a:lnTo>
                    <a:pt x="1007757" y="159816"/>
                  </a:lnTo>
                  <a:close/>
                </a:path>
                <a:path w="7188834" h="1421764">
                  <a:moveTo>
                    <a:pt x="1472133" y="592328"/>
                  </a:moveTo>
                  <a:lnTo>
                    <a:pt x="1466316" y="546519"/>
                  </a:lnTo>
                  <a:lnTo>
                    <a:pt x="1450403" y="508596"/>
                  </a:lnTo>
                  <a:lnTo>
                    <a:pt x="1426616" y="477177"/>
                  </a:lnTo>
                  <a:lnTo>
                    <a:pt x="1397203" y="450926"/>
                  </a:lnTo>
                  <a:lnTo>
                    <a:pt x="1364424" y="428510"/>
                  </a:lnTo>
                  <a:lnTo>
                    <a:pt x="1330515" y="408571"/>
                  </a:lnTo>
                  <a:lnTo>
                    <a:pt x="1297736" y="389763"/>
                  </a:lnTo>
                  <a:lnTo>
                    <a:pt x="1268323" y="370751"/>
                  </a:lnTo>
                  <a:lnTo>
                    <a:pt x="1244536" y="350177"/>
                  </a:lnTo>
                  <a:lnTo>
                    <a:pt x="1228610" y="326694"/>
                  </a:lnTo>
                  <a:lnTo>
                    <a:pt x="1222806" y="298958"/>
                  </a:lnTo>
                  <a:lnTo>
                    <a:pt x="1229575" y="271081"/>
                  </a:lnTo>
                  <a:lnTo>
                    <a:pt x="1248460" y="249428"/>
                  </a:lnTo>
                  <a:lnTo>
                    <a:pt x="1277327" y="235394"/>
                  </a:lnTo>
                  <a:lnTo>
                    <a:pt x="1314069" y="230390"/>
                  </a:lnTo>
                  <a:lnTo>
                    <a:pt x="1344726" y="233235"/>
                  </a:lnTo>
                  <a:lnTo>
                    <a:pt x="1377899" y="242976"/>
                  </a:lnTo>
                  <a:lnTo>
                    <a:pt x="1412963" y="261480"/>
                  </a:lnTo>
                  <a:lnTo>
                    <a:pt x="1449324" y="290563"/>
                  </a:lnTo>
                  <a:lnTo>
                    <a:pt x="1449324" y="196469"/>
                  </a:lnTo>
                  <a:lnTo>
                    <a:pt x="1418323" y="178638"/>
                  </a:lnTo>
                  <a:lnTo>
                    <a:pt x="1386382" y="165912"/>
                  </a:lnTo>
                  <a:lnTo>
                    <a:pt x="1353781" y="158292"/>
                  </a:lnTo>
                  <a:lnTo>
                    <a:pt x="1320850" y="155752"/>
                  </a:lnTo>
                  <a:lnTo>
                    <a:pt x="1271193" y="160642"/>
                  </a:lnTo>
                  <a:lnTo>
                    <a:pt x="1228509" y="174840"/>
                  </a:lnTo>
                  <a:lnTo>
                    <a:pt x="1193723" y="197612"/>
                  </a:lnTo>
                  <a:lnTo>
                    <a:pt x="1167726" y="228231"/>
                  </a:lnTo>
                  <a:lnTo>
                    <a:pt x="1151458" y="265963"/>
                  </a:lnTo>
                  <a:lnTo>
                    <a:pt x="1145832" y="310070"/>
                  </a:lnTo>
                  <a:lnTo>
                    <a:pt x="1152817" y="353517"/>
                  </a:lnTo>
                  <a:lnTo>
                    <a:pt x="1171765" y="389763"/>
                  </a:lnTo>
                  <a:lnTo>
                    <a:pt x="1199692" y="420331"/>
                  </a:lnTo>
                  <a:lnTo>
                    <a:pt x="1233614" y="446709"/>
                  </a:lnTo>
                  <a:lnTo>
                    <a:pt x="1270520" y="470420"/>
                  </a:lnTo>
                  <a:lnTo>
                    <a:pt x="1307426" y="492975"/>
                  </a:lnTo>
                  <a:lnTo>
                    <a:pt x="1341335" y="515848"/>
                  </a:lnTo>
                  <a:lnTo>
                    <a:pt x="1369263" y="540588"/>
                  </a:lnTo>
                  <a:lnTo>
                    <a:pt x="1388211" y="568667"/>
                  </a:lnTo>
                  <a:lnTo>
                    <a:pt x="1395196" y="601599"/>
                  </a:lnTo>
                  <a:lnTo>
                    <a:pt x="1389570" y="626554"/>
                  </a:lnTo>
                  <a:lnTo>
                    <a:pt x="1372387" y="650087"/>
                  </a:lnTo>
                  <a:lnTo>
                    <a:pt x="1343139" y="667588"/>
                  </a:lnTo>
                  <a:lnTo>
                    <a:pt x="1301381" y="674446"/>
                  </a:lnTo>
                  <a:lnTo>
                    <a:pt x="1259674" y="668959"/>
                  </a:lnTo>
                  <a:lnTo>
                    <a:pt x="1219949" y="652843"/>
                  </a:lnTo>
                  <a:lnTo>
                    <a:pt x="1182916" y="626554"/>
                  </a:lnTo>
                  <a:lnTo>
                    <a:pt x="1149235" y="590588"/>
                  </a:lnTo>
                  <a:lnTo>
                    <a:pt x="1149235" y="695731"/>
                  </a:lnTo>
                  <a:lnTo>
                    <a:pt x="1186002" y="719404"/>
                  </a:lnTo>
                  <a:lnTo>
                    <a:pt x="1224584" y="736028"/>
                  </a:lnTo>
                  <a:lnTo>
                    <a:pt x="1265872" y="745845"/>
                  </a:lnTo>
                  <a:lnTo>
                    <a:pt x="1310703" y="749071"/>
                  </a:lnTo>
                  <a:lnTo>
                    <a:pt x="1363218" y="741476"/>
                  </a:lnTo>
                  <a:lnTo>
                    <a:pt x="1407718" y="720001"/>
                  </a:lnTo>
                  <a:lnTo>
                    <a:pt x="1442097" y="686650"/>
                  </a:lnTo>
                  <a:lnTo>
                    <a:pt x="1464271" y="643432"/>
                  </a:lnTo>
                  <a:lnTo>
                    <a:pt x="1472133" y="592328"/>
                  </a:lnTo>
                  <a:close/>
                </a:path>
                <a:path w="7188834" h="1421764">
                  <a:moveTo>
                    <a:pt x="2002142" y="159816"/>
                  </a:moveTo>
                  <a:lnTo>
                    <a:pt x="1587792" y="159816"/>
                  </a:lnTo>
                  <a:lnTo>
                    <a:pt x="1587792" y="242366"/>
                  </a:lnTo>
                  <a:lnTo>
                    <a:pt x="1753527" y="242366"/>
                  </a:lnTo>
                  <a:lnTo>
                    <a:pt x="1753527" y="741476"/>
                  </a:lnTo>
                  <a:lnTo>
                    <a:pt x="1836407" y="741476"/>
                  </a:lnTo>
                  <a:lnTo>
                    <a:pt x="1836407" y="242366"/>
                  </a:lnTo>
                  <a:lnTo>
                    <a:pt x="2002142" y="242366"/>
                  </a:lnTo>
                  <a:lnTo>
                    <a:pt x="2002142" y="159816"/>
                  </a:lnTo>
                  <a:close/>
                </a:path>
                <a:path w="7188834" h="1421764">
                  <a:moveTo>
                    <a:pt x="2603792" y="742175"/>
                  </a:moveTo>
                  <a:lnTo>
                    <a:pt x="2529649" y="575246"/>
                  </a:lnTo>
                  <a:lnTo>
                    <a:pt x="2492756" y="492163"/>
                  </a:lnTo>
                  <a:lnTo>
                    <a:pt x="2407780" y="300837"/>
                  </a:lnTo>
                  <a:lnTo>
                    <a:pt x="2407780" y="492163"/>
                  </a:lnTo>
                  <a:lnTo>
                    <a:pt x="2228545" y="492163"/>
                  </a:lnTo>
                  <a:lnTo>
                    <a:pt x="2314816" y="287159"/>
                  </a:lnTo>
                  <a:lnTo>
                    <a:pt x="2407780" y="492163"/>
                  </a:lnTo>
                  <a:lnTo>
                    <a:pt x="2407780" y="300837"/>
                  </a:lnTo>
                  <a:lnTo>
                    <a:pt x="2401709" y="287159"/>
                  </a:lnTo>
                  <a:lnTo>
                    <a:pt x="2345232" y="159981"/>
                  </a:lnTo>
                  <a:lnTo>
                    <a:pt x="2286851" y="159981"/>
                  </a:lnTo>
                  <a:lnTo>
                    <a:pt x="2039188" y="741426"/>
                  </a:lnTo>
                  <a:lnTo>
                    <a:pt x="2123795" y="741426"/>
                  </a:lnTo>
                  <a:lnTo>
                    <a:pt x="2196376" y="575246"/>
                  </a:lnTo>
                  <a:lnTo>
                    <a:pt x="2441625" y="575246"/>
                  </a:lnTo>
                  <a:lnTo>
                    <a:pt x="2517610" y="742175"/>
                  </a:lnTo>
                  <a:lnTo>
                    <a:pt x="2603792" y="742175"/>
                  </a:lnTo>
                  <a:close/>
                </a:path>
                <a:path w="7188834" h="1421764">
                  <a:moveTo>
                    <a:pt x="3305302" y="455968"/>
                  </a:moveTo>
                  <a:lnTo>
                    <a:pt x="3301530" y="405523"/>
                  </a:lnTo>
                  <a:lnTo>
                    <a:pt x="3290366" y="358952"/>
                  </a:lnTo>
                  <a:lnTo>
                    <a:pt x="3272409" y="315861"/>
                  </a:lnTo>
                  <a:lnTo>
                    <a:pt x="3248202" y="276809"/>
                  </a:lnTo>
                  <a:lnTo>
                    <a:pt x="3220047" y="244360"/>
                  </a:lnTo>
                  <a:lnTo>
                    <a:pt x="3220047" y="455968"/>
                  </a:lnTo>
                  <a:lnTo>
                    <a:pt x="3215868" y="499135"/>
                  </a:lnTo>
                  <a:lnTo>
                    <a:pt x="3203752" y="539661"/>
                  </a:lnTo>
                  <a:lnTo>
                    <a:pt x="3184360" y="576605"/>
                  </a:lnTo>
                  <a:lnTo>
                    <a:pt x="3158286" y="608990"/>
                  </a:lnTo>
                  <a:lnTo>
                    <a:pt x="3126206" y="635863"/>
                  </a:lnTo>
                  <a:lnTo>
                    <a:pt x="3088729" y="656247"/>
                  </a:lnTo>
                  <a:lnTo>
                    <a:pt x="3046501" y="669175"/>
                  </a:lnTo>
                  <a:lnTo>
                    <a:pt x="3000171" y="673709"/>
                  </a:lnTo>
                  <a:lnTo>
                    <a:pt x="2946082" y="669074"/>
                  </a:lnTo>
                  <a:lnTo>
                    <a:pt x="2899206" y="655853"/>
                  </a:lnTo>
                  <a:lnTo>
                    <a:pt x="2859532" y="635088"/>
                  </a:lnTo>
                  <a:lnTo>
                    <a:pt x="2827083" y="607809"/>
                  </a:lnTo>
                  <a:lnTo>
                    <a:pt x="2801836" y="575056"/>
                  </a:lnTo>
                  <a:lnTo>
                    <a:pt x="2783814" y="537857"/>
                  </a:lnTo>
                  <a:lnTo>
                    <a:pt x="2772994" y="497230"/>
                  </a:lnTo>
                  <a:lnTo>
                    <a:pt x="2769463" y="455079"/>
                  </a:lnTo>
                  <a:lnTo>
                    <a:pt x="2769463" y="453313"/>
                  </a:lnTo>
                  <a:lnTo>
                    <a:pt x="2780931" y="382803"/>
                  </a:lnTo>
                  <a:lnTo>
                    <a:pt x="2796413" y="345833"/>
                  </a:lnTo>
                  <a:lnTo>
                    <a:pt x="2819273" y="310845"/>
                  </a:lnTo>
                  <a:lnTo>
                    <a:pt x="2850223" y="279946"/>
                  </a:lnTo>
                  <a:lnTo>
                    <a:pt x="2889961" y="255257"/>
                  </a:lnTo>
                  <a:lnTo>
                    <a:pt x="2939161" y="238887"/>
                  </a:lnTo>
                  <a:lnTo>
                    <a:pt x="2998533" y="232968"/>
                  </a:lnTo>
                  <a:lnTo>
                    <a:pt x="3044698" y="237363"/>
                  </a:lnTo>
                  <a:lnTo>
                    <a:pt x="3087001" y="250037"/>
                  </a:lnTo>
                  <a:lnTo>
                    <a:pt x="3124720" y="270205"/>
                  </a:lnTo>
                  <a:lnTo>
                    <a:pt x="3157156" y="297091"/>
                  </a:lnTo>
                  <a:lnTo>
                    <a:pt x="3183610" y="329882"/>
                  </a:lnTo>
                  <a:lnTo>
                    <a:pt x="3203384" y="367830"/>
                  </a:lnTo>
                  <a:lnTo>
                    <a:pt x="3215767" y="410121"/>
                  </a:lnTo>
                  <a:lnTo>
                    <a:pt x="3220047" y="455968"/>
                  </a:lnTo>
                  <a:lnTo>
                    <a:pt x="3220047" y="244360"/>
                  </a:lnTo>
                  <a:lnTo>
                    <a:pt x="3218281" y="242316"/>
                  </a:lnTo>
                  <a:lnTo>
                    <a:pt x="3207118" y="232968"/>
                  </a:lnTo>
                  <a:lnTo>
                    <a:pt x="3183191" y="212902"/>
                  </a:lnTo>
                  <a:lnTo>
                    <a:pt x="3143466" y="189115"/>
                  </a:lnTo>
                  <a:lnTo>
                    <a:pt x="3099651" y="171462"/>
                  </a:lnTo>
                  <a:lnTo>
                    <a:pt x="3052280" y="160477"/>
                  </a:lnTo>
                  <a:lnTo>
                    <a:pt x="3001886" y="156705"/>
                  </a:lnTo>
                  <a:lnTo>
                    <a:pt x="2952369" y="159677"/>
                  </a:lnTo>
                  <a:lnTo>
                    <a:pt x="2905963" y="168389"/>
                  </a:lnTo>
                  <a:lnTo>
                    <a:pt x="2862999" y="182537"/>
                  </a:lnTo>
                  <a:lnTo>
                    <a:pt x="2823819" y="201790"/>
                  </a:lnTo>
                  <a:lnTo>
                    <a:pt x="2788767" y="225831"/>
                  </a:lnTo>
                  <a:lnTo>
                    <a:pt x="2758173" y="254368"/>
                  </a:lnTo>
                  <a:lnTo>
                    <a:pt x="2732392" y="287070"/>
                  </a:lnTo>
                  <a:lnTo>
                    <a:pt x="2711742" y="323634"/>
                  </a:lnTo>
                  <a:lnTo>
                    <a:pt x="2696565" y="363740"/>
                  </a:lnTo>
                  <a:lnTo>
                    <a:pt x="2687218" y="407073"/>
                  </a:lnTo>
                  <a:lnTo>
                    <a:pt x="2684030" y="453313"/>
                  </a:lnTo>
                  <a:lnTo>
                    <a:pt x="2687624" y="500291"/>
                  </a:lnTo>
                  <a:lnTo>
                    <a:pt x="2698089" y="544791"/>
                  </a:lnTo>
                  <a:lnTo>
                    <a:pt x="2714968" y="586270"/>
                  </a:lnTo>
                  <a:lnTo>
                    <a:pt x="2737828" y="624217"/>
                  </a:lnTo>
                  <a:lnTo>
                    <a:pt x="2766187" y="658088"/>
                  </a:lnTo>
                  <a:lnTo>
                    <a:pt x="2799626" y="687374"/>
                  </a:lnTo>
                  <a:lnTo>
                    <a:pt x="2837662" y="711530"/>
                  </a:lnTo>
                  <a:lnTo>
                    <a:pt x="2879839" y="730046"/>
                  </a:lnTo>
                  <a:lnTo>
                    <a:pt x="2925724" y="742378"/>
                  </a:lnTo>
                  <a:lnTo>
                    <a:pt x="2966682" y="770978"/>
                  </a:lnTo>
                  <a:lnTo>
                    <a:pt x="3009709" y="797166"/>
                  </a:lnTo>
                  <a:lnTo>
                    <a:pt x="3055061" y="820039"/>
                  </a:lnTo>
                  <a:lnTo>
                    <a:pt x="3102991" y="838720"/>
                  </a:lnTo>
                  <a:lnTo>
                    <a:pt x="3153753" y="852335"/>
                  </a:lnTo>
                  <a:lnTo>
                    <a:pt x="3207613" y="859980"/>
                  </a:lnTo>
                  <a:lnTo>
                    <a:pt x="3207613" y="788619"/>
                  </a:lnTo>
                  <a:lnTo>
                    <a:pt x="3177705" y="783043"/>
                  </a:lnTo>
                  <a:lnTo>
                    <a:pt x="3144570" y="773620"/>
                  </a:lnTo>
                  <a:lnTo>
                    <a:pt x="3107385" y="760336"/>
                  </a:lnTo>
                  <a:lnTo>
                    <a:pt x="3065272" y="743153"/>
                  </a:lnTo>
                  <a:lnTo>
                    <a:pt x="3065272" y="742378"/>
                  </a:lnTo>
                  <a:lnTo>
                    <a:pt x="3110242" y="729957"/>
                  </a:lnTo>
                  <a:lnTo>
                    <a:pt x="3151835" y="711250"/>
                  </a:lnTo>
                  <a:lnTo>
                    <a:pt x="3189516" y="686866"/>
                  </a:lnTo>
                  <a:lnTo>
                    <a:pt x="3222802" y="657390"/>
                  </a:lnTo>
                  <a:lnTo>
                    <a:pt x="3251174" y="623443"/>
                  </a:lnTo>
                  <a:lnTo>
                    <a:pt x="3274123" y="585635"/>
                  </a:lnTo>
                  <a:lnTo>
                    <a:pt x="3291141" y="544563"/>
                  </a:lnTo>
                  <a:lnTo>
                    <a:pt x="3301733" y="500849"/>
                  </a:lnTo>
                  <a:lnTo>
                    <a:pt x="3305302" y="455968"/>
                  </a:lnTo>
                  <a:close/>
                </a:path>
                <a:path w="7188834" h="1421764">
                  <a:moveTo>
                    <a:pt x="3939362" y="160807"/>
                  </a:moveTo>
                  <a:lnTo>
                    <a:pt x="3856482" y="160807"/>
                  </a:lnTo>
                  <a:lnTo>
                    <a:pt x="3856482" y="500849"/>
                  </a:lnTo>
                  <a:lnTo>
                    <a:pt x="3854958" y="539280"/>
                  </a:lnTo>
                  <a:lnTo>
                    <a:pt x="3838283" y="602488"/>
                  </a:lnTo>
                  <a:lnTo>
                    <a:pt x="3796868" y="645464"/>
                  </a:lnTo>
                  <a:lnTo>
                    <a:pt x="3729113" y="670115"/>
                  </a:lnTo>
                  <a:lnTo>
                    <a:pt x="3684867" y="673709"/>
                  </a:lnTo>
                  <a:lnTo>
                    <a:pt x="3649065" y="670687"/>
                  </a:lnTo>
                  <a:lnTo>
                    <a:pt x="3586950" y="646188"/>
                  </a:lnTo>
                  <a:lnTo>
                    <a:pt x="3544138" y="604113"/>
                  </a:lnTo>
                  <a:lnTo>
                    <a:pt x="3527666" y="548259"/>
                  </a:lnTo>
                  <a:lnTo>
                    <a:pt x="3525939" y="505841"/>
                  </a:lnTo>
                  <a:lnTo>
                    <a:pt x="3525939" y="160807"/>
                  </a:lnTo>
                  <a:lnTo>
                    <a:pt x="3443135" y="160807"/>
                  </a:lnTo>
                  <a:lnTo>
                    <a:pt x="3443135" y="523709"/>
                  </a:lnTo>
                  <a:lnTo>
                    <a:pt x="3448456" y="578688"/>
                  </a:lnTo>
                  <a:lnTo>
                    <a:pt x="3463531" y="625563"/>
                  </a:lnTo>
                  <a:lnTo>
                    <a:pt x="3487026" y="664565"/>
                  </a:lnTo>
                  <a:lnTo>
                    <a:pt x="3517557" y="695934"/>
                  </a:lnTo>
                  <a:lnTo>
                    <a:pt x="3553803" y="719924"/>
                  </a:lnTo>
                  <a:lnTo>
                    <a:pt x="3594404" y="736765"/>
                  </a:lnTo>
                  <a:lnTo>
                    <a:pt x="3638016" y="746696"/>
                  </a:lnTo>
                  <a:lnTo>
                    <a:pt x="3683292" y="749947"/>
                  </a:lnTo>
                  <a:lnTo>
                    <a:pt x="3737254" y="746556"/>
                  </a:lnTo>
                  <a:lnTo>
                    <a:pt x="3784790" y="736638"/>
                  </a:lnTo>
                  <a:lnTo>
                    <a:pt x="3825925" y="720547"/>
                  </a:lnTo>
                  <a:lnTo>
                    <a:pt x="3860673" y="698665"/>
                  </a:lnTo>
                  <a:lnTo>
                    <a:pt x="3889057" y="671347"/>
                  </a:lnTo>
                  <a:lnTo>
                    <a:pt x="3911092" y="638975"/>
                  </a:lnTo>
                  <a:lnTo>
                    <a:pt x="3926814" y="601903"/>
                  </a:lnTo>
                  <a:lnTo>
                    <a:pt x="3936225" y="560514"/>
                  </a:lnTo>
                  <a:lnTo>
                    <a:pt x="3939362" y="515162"/>
                  </a:lnTo>
                  <a:lnTo>
                    <a:pt x="3939362" y="160807"/>
                  </a:lnTo>
                  <a:close/>
                </a:path>
                <a:path w="7188834" h="1421764">
                  <a:moveTo>
                    <a:pt x="4354703" y="410019"/>
                  </a:moveTo>
                  <a:lnTo>
                    <a:pt x="4271911" y="410019"/>
                  </a:lnTo>
                  <a:lnTo>
                    <a:pt x="4271911" y="493090"/>
                  </a:lnTo>
                  <a:lnTo>
                    <a:pt x="4354703" y="493090"/>
                  </a:lnTo>
                  <a:lnTo>
                    <a:pt x="4354703" y="410019"/>
                  </a:lnTo>
                  <a:close/>
                </a:path>
                <a:path w="7188834" h="1421764">
                  <a:moveTo>
                    <a:pt x="4437697" y="160807"/>
                  </a:moveTo>
                  <a:lnTo>
                    <a:pt x="4106164" y="160807"/>
                  </a:lnTo>
                  <a:lnTo>
                    <a:pt x="4106164" y="243357"/>
                  </a:lnTo>
                  <a:lnTo>
                    <a:pt x="4106164" y="658647"/>
                  </a:lnTo>
                  <a:lnTo>
                    <a:pt x="4106164" y="742467"/>
                  </a:lnTo>
                  <a:lnTo>
                    <a:pt x="4437697" y="742467"/>
                  </a:lnTo>
                  <a:lnTo>
                    <a:pt x="4437697" y="658647"/>
                  </a:lnTo>
                  <a:lnTo>
                    <a:pt x="4188955" y="658647"/>
                  </a:lnTo>
                  <a:lnTo>
                    <a:pt x="4188955" y="243357"/>
                  </a:lnTo>
                  <a:lnTo>
                    <a:pt x="4437697" y="243357"/>
                  </a:lnTo>
                  <a:lnTo>
                    <a:pt x="4437697" y="160807"/>
                  </a:lnTo>
                  <a:close/>
                </a:path>
                <a:path w="7188834" h="1421764">
                  <a:moveTo>
                    <a:pt x="4929695" y="593217"/>
                  </a:moveTo>
                  <a:lnTo>
                    <a:pt x="4923891" y="547420"/>
                  </a:lnTo>
                  <a:lnTo>
                    <a:pt x="4907966" y="509498"/>
                  </a:lnTo>
                  <a:lnTo>
                    <a:pt x="4884166" y="478078"/>
                  </a:lnTo>
                  <a:lnTo>
                    <a:pt x="4854753" y="451840"/>
                  </a:lnTo>
                  <a:lnTo>
                    <a:pt x="4821961" y="429425"/>
                  </a:lnTo>
                  <a:lnTo>
                    <a:pt x="4788052" y="409498"/>
                  </a:lnTo>
                  <a:lnTo>
                    <a:pt x="4755261" y="390690"/>
                  </a:lnTo>
                  <a:lnTo>
                    <a:pt x="4725835" y="371678"/>
                  </a:lnTo>
                  <a:lnTo>
                    <a:pt x="4702048" y="351116"/>
                  </a:lnTo>
                  <a:lnTo>
                    <a:pt x="4686122" y="327634"/>
                  </a:lnTo>
                  <a:lnTo>
                    <a:pt x="4680305" y="299910"/>
                  </a:lnTo>
                  <a:lnTo>
                    <a:pt x="4687087" y="272021"/>
                  </a:lnTo>
                  <a:lnTo>
                    <a:pt x="4705997" y="250342"/>
                  </a:lnTo>
                  <a:lnTo>
                    <a:pt x="4734877" y="236283"/>
                  </a:lnTo>
                  <a:lnTo>
                    <a:pt x="4771580" y="231279"/>
                  </a:lnTo>
                  <a:lnTo>
                    <a:pt x="4802225" y="234137"/>
                  </a:lnTo>
                  <a:lnTo>
                    <a:pt x="4835410" y="243903"/>
                  </a:lnTo>
                  <a:lnTo>
                    <a:pt x="4870501" y="262420"/>
                  </a:lnTo>
                  <a:lnTo>
                    <a:pt x="4906848" y="291515"/>
                  </a:lnTo>
                  <a:lnTo>
                    <a:pt x="4906848" y="197396"/>
                  </a:lnTo>
                  <a:lnTo>
                    <a:pt x="4875835" y="179590"/>
                  </a:lnTo>
                  <a:lnTo>
                    <a:pt x="4843881" y="166878"/>
                  </a:lnTo>
                  <a:lnTo>
                    <a:pt x="4811293" y="159245"/>
                  </a:lnTo>
                  <a:lnTo>
                    <a:pt x="4778387" y="156705"/>
                  </a:lnTo>
                  <a:lnTo>
                    <a:pt x="4728718" y="161594"/>
                  </a:lnTo>
                  <a:lnTo>
                    <a:pt x="4686033" y="175780"/>
                  </a:lnTo>
                  <a:lnTo>
                    <a:pt x="4651235" y="198539"/>
                  </a:lnTo>
                  <a:lnTo>
                    <a:pt x="4625251" y="229133"/>
                  </a:lnTo>
                  <a:lnTo>
                    <a:pt x="4608982" y="266839"/>
                  </a:lnTo>
                  <a:lnTo>
                    <a:pt x="4603356" y="310934"/>
                  </a:lnTo>
                  <a:lnTo>
                    <a:pt x="4610341" y="354406"/>
                  </a:lnTo>
                  <a:lnTo>
                    <a:pt x="4629302" y="390677"/>
                  </a:lnTo>
                  <a:lnTo>
                    <a:pt x="4657229" y="421259"/>
                  </a:lnTo>
                  <a:lnTo>
                    <a:pt x="4691151" y="447662"/>
                  </a:lnTo>
                  <a:lnTo>
                    <a:pt x="4728057" y="471385"/>
                  </a:lnTo>
                  <a:lnTo>
                    <a:pt x="4764976" y="493941"/>
                  </a:lnTo>
                  <a:lnTo>
                    <a:pt x="4798898" y="516826"/>
                  </a:lnTo>
                  <a:lnTo>
                    <a:pt x="4826825" y="541540"/>
                  </a:lnTo>
                  <a:lnTo>
                    <a:pt x="4845786" y="569595"/>
                  </a:lnTo>
                  <a:lnTo>
                    <a:pt x="4852771" y="602488"/>
                  </a:lnTo>
                  <a:lnTo>
                    <a:pt x="4847133" y="627494"/>
                  </a:lnTo>
                  <a:lnTo>
                    <a:pt x="4829924" y="651052"/>
                  </a:lnTo>
                  <a:lnTo>
                    <a:pt x="4800689" y="668566"/>
                  </a:lnTo>
                  <a:lnTo>
                    <a:pt x="4758969" y="675424"/>
                  </a:lnTo>
                  <a:lnTo>
                    <a:pt x="4717212" y="669937"/>
                  </a:lnTo>
                  <a:lnTo>
                    <a:pt x="4677461" y="653796"/>
                  </a:lnTo>
                  <a:lnTo>
                    <a:pt x="4640415" y="627481"/>
                  </a:lnTo>
                  <a:lnTo>
                    <a:pt x="4606760" y="591477"/>
                  </a:lnTo>
                  <a:lnTo>
                    <a:pt x="4606760" y="696531"/>
                  </a:lnTo>
                  <a:lnTo>
                    <a:pt x="4643513" y="720280"/>
                  </a:lnTo>
                  <a:lnTo>
                    <a:pt x="4682134" y="736930"/>
                  </a:lnTo>
                  <a:lnTo>
                    <a:pt x="4723447" y="746747"/>
                  </a:lnTo>
                  <a:lnTo>
                    <a:pt x="4768304" y="749960"/>
                  </a:lnTo>
                  <a:lnTo>
                    <a:pt x="4820767" y="742353"/>
                  </a:lnTo>
                  <a:lnTo>
                    <a:pt x="4865255" y="720877"/>
                  </a:lnTo>
                  <a:lnTo>
                    <a:pt x="4899647" y="687527"/>
                  </a:lnTo>
                  <a:lnTo>
                    <a:pt x="4921834" y="644309"/>
                  </a:lnTo>
                  <a:lnTo>
                    <a:pt x="4929695" y="593217"/>
                  </a:lnTo>
                  <a:close/>
                </a:path>
                <a:path w="7188834" h="1421764">
                  <a:moveTo>
                    <a:pt x="5460492" y="0"/>
                  </a:moveTo>
                  <a:lnTo>
                    <a:pt x="5436667" y="0"/>
                  </a:lnTo>
                  <a:lnTo>
                    <a:pt x="5436667" y="1421549"/>
                  </a:lnTo>
                  <a:lnTo>
                    <a:pt x="5460492" y="1421549"/>
                  </a:lnTo>
                  <a:lnTo>
                    <a:pt x="5460492" y="0"/>
                  </a:lnTo>
                  <a:close/>
                </a:path>
                <a:path w="7188834" h="1421764">
                  <a:moveTo>
                    <a:pt x="7188581" y="455320"/>
                  </a:moveTo>
                  <a:lnTo>
                    <a:pt x="7170890" y="427647"/>
                  </a:lnTo>
                  <a:lnTo>
                    <a:pt x="7141261" y="415836"/>
                  </a:lnTo>
                  <a:lnTo>
                    <a:pt x="7134034" y="415925"/>
                  </a:lnTo>
                  <a:lnTo>
                    <a:pt x="7134034" y="517982"/>
                  </a:lnTo>
                  <a:lnTo>
                    <a:pt x="7128243" y="545299"/>
                  </a:lnTo>
                  <a:lnTo>
                    <a:pt x="7089216" y="596722"/>
                  </a:lnTo>
                  <a:lnTo>
                    <a:pt x="7057606" y="618807"/>
                  </a:lnTo>
                  <a:lnTo>
                    <a:pt x="7016750" y="640410"/>
                  </a:lnTo>
                  <a:lnTo>
                    <a:pt x="6976897" y="658609"/>
                  </a:lnTo>
                  <a:lnTo>
                    <a:pt x="6948297" y="670496"/>
                  </a:lnTo>
                  <a:lnTo>
                    <a:pt x="6932028" y="678853"/>
                  </a:lnTo>
                  <a:lnTo>
                    <a:pt x="6922465" y="687870"/>
                  </a:lnTo>
                  <a:lnTo>
                    <a:pt x="6920116" y="696455"/>
                  </a:lnTo>
                  <a:lnTo>
                    <a:pt x="6925488" y="703541"/>
                  </a:lnTo>
                  <a:lnTo>
                    <a:pt x="6973760" y="717499"/>
                  </a:lnTo>
                  <a:lnTo>
                    <a:pt x="6995249" y="720420"/>
                  </a:lnTo>
                  <a:lnTo>
                    <a:pt x="7004304" y="722769"/>
                  </a:lnTo>
                  <a:lnTo>
                    <a:pt x="7004304" y="729310"/>
                  </a:lnTo>
                  <a:lnTo>
                    <a:pt x="7000189" y="736803"/>
                  </a:lnTo>
                  <a:lnTo>
                    <a:pt x="6964731" y="758317"/>
                  </a:lnTo>
                  <a:lnTo>
                    <a:pt x="6907517" y="777201"/>
                  </a:lnTo>
                  <a:lnTo>
                    <a:pt x="6850532" y="783348"/>
                  </a:lnTo>
                  <a:lnTo>
                    <a:pt x="6826021" y="781507"/>
                  </a:lnTo>
                  <a:lnTo>
                    <a:pt x="6798919" y="775754"/>
                  </a:lnTo>
                  <a:lnTo>
                    <a:pt x="6781038" y="771715"/>
                  </a:lnTo>
                  <a:lnTo>
                    <a:pt x="6767589" y="770699"/>
                  </a:lnTo>
                  <a:lnTo>
                    <a:pt x="6753860" y="774001"/>
                  </a:lnTo>
                  <a:lnTo>
                    <a:pt x="6744411" y="779653"/>
                  </a:lnTo>
                  <a:lnTo>
                    <a:pt x="6736969" y="786739"/>
                  </a:lnTo>
                  <a:lnTo>
                    <a:pt x="6728206" y="794334"/>
                  </a:lnTo>
                  <a:lnTo>
                    <a:pt x="6714807" y="801497"/>
                  </a:lnTo>
                  <a:lnTo>
                    <a:pt x="6696151" y="806424"/>
                  </a:lnTo>
                  <a:lnTo>
                    <a:pt x="6675412" y="807961"/>
                  </a:lnTo>
                  <a:lnTo>
                    <a:pt x="6654203" y="806958"/>
                  </a:lnTo>
                  <a:lnTo>
                    <a:pt x="6612217" y="800735"/>
                  </a:lnTo>
                  <a:lnTo>
                    <a:pt x="6569888" y="787920"/>
                  </a:lnTo>
                  <a:lnTo>
                    <a:pt x="6560045" y="775487"/>
                  </a:lnTo>
                  <a:lnTo>
                    <a:pt x="6560515" y="769899"/>
                  </a:lnTo>
                  <a:lnTo>
                    <a:pt x="6563804" y="764870"/>
                  </a:lnTo>
                  <a:lnTo>
                    <a:pt x="6574358" y="754253"/>
                  </a:lnTo>
                  <a:lnTo>
                    <a:pt x="6579235" y="747014"/>
                  </a:lnTo>
                  <a:lnTo>
                    <a:pt x="6580137" y="738479"/>
                  </a:lnTo>
                  <a:lnTo>
                    <a:pt x="6573583" y="730173"/>
                  </a:lnTo>
                  <a:lnTo>
                    <a:pt x="6556159" y="723646"/>
                  </a:lnTo>
                  <a:lnTo>
                    <a:pt x="6536639" y="719988"/>
                  </a:lnTo>
                  <a:lnTo>
                    <a:pt x="6497828" y="711542"/>
                  </a:lnTo>
                  <a:lnTo>
                    <a:pt x="6450393" y="698169"/>
                  </a:lnTo>
                  <a:lnTo>
                    <a:pt x="6404991" y="679742"/>
                  </a:lnTo>
                  <a:lnTo>
                    <a:pt x="6369926" y="656310"/>
                  </a:lnTo>
                  <a:lnTo>
                    <a:pt x="6335382" y="609168"/>
                  </a:lnTo>
                  <a:lnTo>
                    <a:pt x="6334493" y="593305"/>
                  </a:lnTo>
                  <a:lnTo>
                    <a:pt x="6339421" y="585889"/>
                  </a:lnTo>
                  <a:lnTo>
                    <a:pt x="6346952" y="582117"/>
                  </a:lnTo>
                  <a:lnTo>
                    <a:pt x="6356756" y="581329"/>
                  </a:lnTo>
                  <a:lnTo>
                    <a:pt x="6368516" y="582853"/>
                  </a:lnTo>
                  <a:lnTo>
                    <a:pt x="6393307" y="588556"/>
                  </a:lnTo>
                  <a:lnTo>
                    <a:pt x="6430873" y="597623"/>
                  </a:lnTo>
                  <a:lnTo>
                    <a:pt x="6469583" y="606031"/>
                  </a:lnTo>
                  <a:lnTo>
                    <a:pt x="6497815" y="609815"/>
                  </a:lnTo>
                  <a:lnTo>
                    <a:pt x="6508470" y="610006"/>
                  </a:lnTo>
                  <a:lnTo>
                    <a:pt x="6516535" y="607872"/>
                  </a:lnTo>
                  <a:lnTo>
                    <a:pt x="6520294" y="601230"/>
                  </a:lnTo>
                  <a:lnTo>
                    <a:pt x="6520866" y="587324"/>
                  </a:lnTo>
                  <a:lnTo>
                    <a:pt x="6516929" y="581329"/>
                  </a:lnTo>
                  <a:lnTo>
                    <a:pt x="6510452" y="571449"/>
                  </a:lnTo>
                  <a:lnTo>
                    <a:pt x="6474130" y="531774"/>
                  </a:lnTo>
                  <a:lnTo>
                    <a:pt x="6449454" y="502399"/>
                  </a:lnTo>
                  <a:lnTo>
                    <a:pt x="6424295" y="467804"/>
                  </a:lnTo>
                  <a:lnTo>
                    <a:pt x="6406121" y="429742"/>
                  </a:lnTo>
                  <a:lnTo>
                    <a:pt x="6402337" y="390029"/>
                  </a:lnTo>
                  <a:lnTo>
                    <a:pt x="6420383" y="350443"/>
                  </a:lnTo>
                  <a:lnTo>
                    <a:pt x="6451613" y="330492"/>
                  </a:lnTo>
                  <a:lnTo>
                    <a:pt x="6488531" y="330923"/>
                  </a:lnTo>
                  <a:lnTo>
                    <a:pt x="6524257" y="345630"/>
                  </a:lnTo>
                  <a:lnTo>
                    <a:pt x="6551917" y="368477"/>
                  </a:lnTo>
                  <a:lnTo>
                    <a:pt x="6570954" y="391845"/>
                  </a:lnTo>
                  <a:lnTo>
                    <a:pt x="6617767" y="452183"/>
                  </a:lnTo>
                  <a:lnTo>
                    <a:pt x="6640957" y="481025"/>
                  </a:lnTo>
                  <a:lnTo>
                    <a:pt x="6660807" y="497420"/>
                  </a:lnTo>
                  <a:lnTo>
                    <a:pt x="6680911" y="501091"/>
                  </a:lnTo>
                  <a:lnTo>
                    <a:pt x="6698805" y="491782"/>
                  </a:lnTo>
                  <a:lnTo>
                    <a:pt x="6712064" y="469201"/>
                  </a:lnTo>
                  <a:lnTo>
                    <a:pt x="6718414" y="450113"/>
                  </a:lnTo>
                  <a:lnTo>
                    <a:pt x="6724205" y="431139"/>
                  </a:lnTo>
                  <a:lnTo>
                    <a:pt x="6731228" y="407352"/>
                  </a:lnTo>
                  <a:lnTo>
                    <a:pt x="6732435" y="403352"/>
                  </a:lnTo>
                  <a:lnTo>
                    <a:pt x="6741287" y="373837"/>
                  </a:lnTo>
                  <a:lnTo>
                    <a:pt x="6760883" y="327685"/>
                  </a:lnTo>
                  <a:lnTo>
                    <a:pt x="6789610" y="292430"/>
                  </a:lnTo>
                  <a:lnTo>
                    <a:pt x="6827736" y="273634"/>
                  </a:lnTo>
                  <a:lnTo>
                    <a:pt x="6875589" y="276898"/>
                  </a:lnTo>
                  <a:lnTo>
                    <a:pt x="6920065" y="305117"/>
                  </a:lnTo>
                  <a:lnTo>
                    <a:pt x="6936473" y="345084"/>
                  </a:lnTo>
                  <a:lnTo>
                    <a:pt x="6934911" y="386664"/>
                  </a:lnTo>
                  <a:lnTo>
                    <a:pt x="6925488" y="419747"/>
                  </a:lnTo>
                  <a:lnTo>
                    <a:pt x="6917690" y="440537"/>
                  </a:lnTo>
                  <a:lnTo>
                    <a:pt x="6909676" y="463207"/>
                  </a:lnTo>
                  <a:lnTo>
                    <a:pt x="6900367" y="489305"/>
                  </a:lnTo>
                  <a:lnTo>
                    <a:pt x="6888645" y="520319"/>
                  </a:lnTo>
                  <a:lnTo>
                    <a:pt x="6885483" y="541667"/>
                  </a:lnTo>
                  <a:lnTo>
                    <a:pt x="6893484" y="552564"/>
                  </a:lnTo>
                  <a:lnTo>
                    <a:pt x="6907162" y="555879"/>
                  </a:lnTo>
                  <a:lnTo>
                    <a:pt x="6921017" y="554520"/>
                  </a:lnTo>
                  <a:lnTo>
                    <a:pt x="6940613" y="547547"/>
                  </a:lnTo>
                  <a:lnTo>
                    <a:pt x="6968249" y="535038"/>
                  </a:lnTo>
                  <a:lnTo>
                    <a:pt x="7048894" y="496227"/>
                  </a:lnTo>
                  <a:lnTo>
                    <a:pt x="7075017" y="486168"/>
                  </a:lnTo>
                  <a:lnTo>
                    <a:pt x="7101306" y="483323"/>
                  </a:lnTo>
                  <a:lnTo>
                    <a:pt x="7123862" y="494398"/>
                  </a:lnTo>
                  <a:lnTo>
                    <a:pt x="7134034" y="517982"/>
                  </a:lnTo>
                  <a:lnTo>
                    <a:pt x="7134034" y="415925"/>
                  </a:lnTo>
                  <a:lnTo>
                    <a:pt x="7075005" y="425069"/>
                  </a:lnTo>
                  <a:lnTo>
                    <a:pt x="7010413" y="454342"/>
                  </a:lnTo>
                  <a:lnTo>
                    <a:pt x="6973697" y="472084"/>
                  </a:lnTo>
                  <a:lnTo>
                    <a:pt x="6972071" y="472694"/>
                  </a:lnTo>
                  <a:lnTo>
                    <a:pt x="6971474" y="472224"/>
                  </a:lnTo>
                  <a:lnTo>
                    <a:pt x="6972274" y="470509"/>
                  </a:lnTo>
                  <a:lnTo>
                    <a:pt x="6977659" y="456857"/>
                  </a:lnTo>
                  <a:lnTo>
                    <a:pt x="6985851" y="434479"/>
                  </a:lnTo>
                  <a:lnTo>
                    <a:pt x="6994804" y="406666"/>
                  </a:lnTo>
                  <a:lnTo>
                    <a:pt x="7002551" y="376656"/>
                  </a:lnTo>
                  <a:lnTo>
                    <a:pt x="7005802" y="347903"/>
                  </a:lnTo>
                  <a:lnTo>
                    <a:pt x="7003732" y="310908"/>
                  </a:lnTo>
                  <a:lnTo>
                    <a:pt x="6994169" y="273634"/>
                  </a:lnTo>
                  <a:lnTo>
                    <a:pt x="6971957" y="232460"/>
                  </a:lnTo>
                  <a:lnTo>
                    <a:pt x="6936448" y="201168"/>
                  </a:lnTo>
                  <a:lnTo>
                    <a:pt x="6883997" y="181914"/>
                  </a:lnTo>
                  <a:lnTo>
                    <a:pt x="6833756" y="181127"/>
                  </a:lnTo>
                  <a:lnTo>
                    <a:pt x="6784492" y="196392"/>
                  </a:lnTo>
                  <a:lnTo>
                    <a:pt x="6740753" y="226872"/>
                  </a:lnTo>
                  <a:lnTo>
                    <a:pt x="6707111" y="271691"/>
                  </a:lnTo>
                  <a:lnTo>
                    <a:pt x="6686169" y="317131"/>
                  </a:lnTo>
                  <a:lnTo>
                    <a:pt x="6662648" y="396976"/>
                  </a:lnTo>
                  <a:lnTo>
                    <a:pt x="6660464" y="403352"/>
                  </a:lnTo>
                  <a:lnTo>
                    <a:pt x="6634315" y="365747"/>
                  </a:lnTo>
                  <a:lnTo>
                    <a:pt x="6607340" y="330492"/>
                  </a:lnTo>
                  <a:lnTo>
                    <a:pt x="6601714" y="323342"/>
                  </a:lnTo>
                  <a:lnTo>
                    <a:pt x="6582130" y="302323"/>
                  </a:lnTo>
                  <a:lnTo>
                    <a:pt x="6548831" y="275069"/>
                  </a:lnTo>
                  <a:lnTo>
                    <a:pt x="6504483" y="251879"/>
                  </a:lnTo>
                  <a:lnTo>
                    <a:pt x="6451727" y="243065"/>
                  </a:lnTo>
                  <a:lnTo>
                    <a:pt x="6393231" y="258927"/>
                  </a:lnTo>
                  <a:lnTo>
                    <a:pt x="6352680" y="294678"/>
                  </a:lnTo>
                  <a:lnTo>
                    <a:pt x="6335954" y="340080"/>
                  </a:lnTo>
                  <a:lnTo>
                    <a:pt x="6336690" y="388366"/>
                  </a:lnTo>
                  <a:lnTo>
                    <a:pt x="6348501" y="432765"/>
                  </a:lnTo>
                  <a:lnTo>
                    <a:pt x="6380048" y="488505"/>
                  </a:lnTo>
                  <a:lnTo>
                    <a:pt x="6413233" y="532460"/>
                  </a:lnTo>
                  <a:lnTo>
                    <a:pt x="6424003" y="546049"/>
                  </a:lnTo>
                  <a:lnTo>
                    <a:pt x="6425514" y="548093"/>
                  </a:lnTo>
                  <a:lnTo>
                    <a:pt x="6425273" y="548830"/>
                  </a:lnTo>
                  <a:lnTo>
                    <a:pt x="6357264" y="531075"/>
                  </a:lnTo>
                  <a:lnTo>
                    <a:pt x="6332817" y="526580"/>
                  </a:lnTo>
                  <a:lnTo>
                    <a:pt x="6293243" y="529894"/>
                  </a:lnTo>
                  <a:lnTo>
                    <a:pt x="6275717" y="558571"/>
                  </a:lnTo>
                  <a:lnTo>
                    <a:pt x="6277534" y="572643"/>
                  </a:lnTo>
                  <a:lnTo>
                    <a:pt x="6301879" y="615696"/>
                  </a:lnTo>
                  <a:lnTo>
                    <a:pt x="6359931" y="673252"/>
                  </a:lnTo>
                  <a:lnTo>
                    <a:pt x="6400698" y="700239"/>
                  </a:lnTo>
                  <a:lnTo>
                    <a:pt x="6449314" y="723112"/>
                  </a:lnTo>
                  <a:lnTo>
                    <a:pt x="6505765" y="739622"/>
                  </a:lnTo>
                  <a:lnTo>
                    <a:pt x="6508089" y="740054"/>
                  </a:lnTo>
                  <a:lnTo>
                    <a:pt x="6507835" y="741908"/>
                  </a:lnTo>
                  <a:lnTo>
                    <a:pt x="6506083" y="745604"/>
                  </a:lnTo>
                  <a:lnTo>
                    <a:pt x="6502781" y="755396"/>
                  </a:lnTo>
                  <a:lnTo>
                    <a:pt x="6502451" y="763993"/>
                  </a:lnTo>
                  <a:lnTo>
                    <a:pt x="6504394" y="771194"/>
                  </a:lnTo>
                  <a:lnTo>
                    <a:pt x="6543637" y="801382"/>
                  </a:lnTo>
                  <a:lnTo>
                    <a:pt x="6626072" y="820153"/>
                  </a:lnTo>
                  <a:lnTo>
                    <a:pt x="6696646" y="825309"/>
                  </a:lnTo>
                  <a:lnTo>
                    <a:pt x="6743662" y="817499"/>
                  </a:lnTo>
                  <a:lnTo>
                    <a:pt x="6764477" y="807961"/>
                  </a:lnTo>
                  <a:lnTo>
                    <a:pt x="6770649" y="805129"/>
                  </a:lnTo>
                  <a:lnTo>
                    <a:pt x="6781508" y="796328"/>
                  </a:lnTo>
                  <a:lnTo>
                    <a:pt x="6781978" y="796277"/>
                  </a:lnTo>
                  <a:lnTo>
                    <a:pt x="6782524" y="796328"/>
                  </a:lnTo>
                  <a:lnTo>
                    <a:pt x="6804901" y="800747"/>
                  </a:lnTo>
                  <a:lnTo>
                    <a:pt x="6843496" y="803617"/>
                  </a:lnTo>
                  <a:lnTo>
                    <a:pt x="6894728" y="798918"/>
                  </a:lnTo>
                  <a:lnTo>
                    <a:pt x="6903390" y="796277"/>
                  </a:lnTo>
                  <a:lnTo>
                    <a:pt x="6945846" y="783348"/>
                  </a:lnTo>
                  <a:lnTo>
                    <a:pt x="7004456" y="756450"/>
                  </a:lnTo>
                  <a:lnTo>
                    <a:pt x="7037705" y="734301"/>
                  </a:lnTo>
                  <a:lnTo>
                    <a:pt x="7062533" y="699008"/>
                  </a:lnTo>
                  <a:lnTo>
                    <a:pt x="7056310" y="689571"/>
                  </a:lnTo>
                  <a:lnTo>
                    <a:pt x="7041235" y="684999"/>
                  </a:lnTo>
                  <a:lnTo>
                    <a:pt x="7023849" y="682993"/>
                  </a:lnTo>
                  <a:lnTo>
                    <a:pt x="7010679" y="681240"/>
                  </a:lnTo>
                  <a:lnTo>
                    <a:pt x="7006831" y="680199"/>
                  </a:lnTo>
                  <a:lnTo>
                    <a:pt x="7008000" y="678611"/>
                  </a:lnTo>
                  <a:lnTo>
                    <a:pt x="7010044" y="677240"/>
                  </a:lnTo>
                  <a:lnTo>
                    <a:pt x="7015454" y="674217"/>
                  </a:lnTo>
                  <a:lnTo>
                    <a:pt x="7022947" y="670585"/>
                  </a:lnTo>
                  <a:lnTo>
                    <a:pt x="7031495" y="666572"/>
                  </a:lnTo>
                  <a:lnTo>
                    <a:pt x="7040067" y="662381"/>
                  </a:lnTo>
                  <a:lnTo>
                    <a:pt x="7090283" y="631469"/>
                  </a:lnTo>
                  <a:lnTo>
                    <a:pt x="7128942" y="598944"/>
                  </a:lnTo>
                  <a:lnTo>
                    <a:pt x="7164324" y="555764"/>
                  </a:lnTo>
                  <a:lnTo>
                    <a:pt x="7187158" y="502513"/>
                  </a:lnTo>
                  <a:lnTo>
                    <a:pt x="7187730" y="483323"/>
                  </a:lnTo>
                  <a:lnTo>
                    <a:pt x="7188060" y="472694"/>
                  </a:lnTo>
                  <a:lnTo>
                    <a:pt x="7188581" y="455320"/>
                  </a:lnTo>
                  <a:close/>
                </a:path>
              </a:pathLst>
            </a:custGeom>
            <a:solidFill>
              <a:srgbClr val="E6CC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0">
              <a:extLst>
                <a:ext uri="{FF2B5EF4-FFF2-40B4-BE49-F238E27FC236}">
                  <a16:creationId xmlns:a16="http://schemas.microsoft.com/office/drawing/2014/main" id="{3C730833-0892-6A43-390C-7AA0A8B0AAA2}"/>
                </a:ext>
              </a:extLst>
            </p:cNvPr>
            <p:cNvSpPr txBox="1"/>
            <p:nvPr/>
          </p:nvSpPr>
          <p:spPr>
            <a:xfrm>
              <a:off x="5649012" y="4478919"/>
              <a:ext cx="1372235" cy="64706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4050" spc="-20" dirty="0">
                  <a:solidFill>
                    <a:srgbClr val="E6CCF8"/>
                  </a:solidFill>
                  <a:latin typeface="HelveticaNowText-Medium"/>
                  <a:cs typeface="HelveticaNowText-Medium"/>
                </a:rPr>
                <a:t>2023</a:t>
              </a:r>
              <a:endParaRPr sz="4050" dirty="0">
                <a:latin typeface="HelveticaNowText-Medium"/>
                <a:cs typeface="HelveticaNowText-Medium"/>
              </a:endParaRPr>
            </a:p>
          </p:txBody>
        </p:sp>
      </p:grpSp>
      <p:pic>
        <p:nvPicPr>
          <p:cNvPr id="3" name="object 27">
            <a:extLst>
              <a:ext uri="{FF2B5EF4-FFF2-40B4-BE49-F238E27FC236}">
                <a16:creationId xmlns:a16="http://schemas.microsoft.com/office/drawing/2014/main" id="{46BA8A23-2F5E-687D-2707-6CBC1F0B98A1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1859" y="1694826"/>
            <a:ext cx="11235580" cy="1045845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74CEF8D-C79D-E80C-1EEE-8CA9DCFF2787}"/>
              </a:ext>
            </a:extLst>
          </p:cNvPr>
          <p:cNvSpPr/>
          <p:nvPr/>
        </p:nvSpPr>
        <p:spPr>
          <a:xfrm>
            <a:off x="862241" y="8487539"/>
            <a:ext cx="6608383" cy="1203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82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16</Words>
  <Application>Microsoft Office PowerPoint</Application>
  <PresentationFormat>Personalizar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Calibri</vt:lpstr>
      <vt:lpstr>Helvetica Now Display</vt:lpstr>
      <vt:lpstr>HelveticaNowDisplay-Lt</vt:lpstr>
      <vt:lpstr>HelveticaNowDisplay-XBd</vt:lpstr>
      <vt:lpstr>HelveticaNowText-Medium</vt:lpstr>
      <vt:lpstr>Office Theme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29 -  TEMPLATES PPT LÍDERES</dc:title>
  <dc:creator>Nine</dc:creator>
  <cp:lastModifiedBy>Ivinson Lima</cp:lastModifiedBy>
  <cp:revision>5</cp:revision>
  <dcterms:created xsi:type="dcterms:W3CDTF">2023-02-28T14:49:59Z</dcterms:created>
  <dcterms:modified xsi:type="dcterms:W3CDTF">2024-03-21T13:42:41Z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Adobe Illustrator 27.3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2023-02-28T00:00:00Z</vt:filetime>
  </property>
  <property fmtid="{D5CDD505-2E9C-101B-9397-08002B2CF9AE}" pid="6" name="Producer">
    <vt:lpwstr>Adobe PDF library 17.00</vt:lpwstr>
  </property>
</Properties>
</file>